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1.xml" ContentType="application/vnd.openxmlformats-officedocument.presentationml.tag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12" r:id="rId4"/>
  </p:sldMasterIdLst>
  <p:notesMasterIdLst>
    <p:notesMasterId r:id="rId25"/>
  </p:notesMasterIdLst>
  <p:handoutMasterIdLst>
    <p:handoutMasterId r:id="rId26"/>
  </p:handoutMasterIdLst>
  <p:sldIdLst>
    <p:sldId id="5967" r:id="rId5"/>
    <p:sldId id="5951" r:id="rId6"/>
    <p:sldId id="6076" r:id="rId7"/>
    <p:sldId id="6075" r:id="rId8"/>
    <p:sldId id="6074" r:id="rId9"/>
    <p:sldId id="5970" r:id="rId10"/>
    <p:sldId id="6068" r:id="rId11"/>
    <p:sldId id="6046" r:id="rId12"/>
    <p:sldId id="6066" r:id="rId13"/>
    <p:sldId id="6022" r:id="rId14"/>
    <p:sldId id="4223" r:id="rId15"/>
    <p:sldId id="5982" r:id="rId16"/>
    <p:sldId id="5983" r:id="rId17"/>
    <p:sldId id="5988" r:id="rId18"/>
    <p:sldId id="6008" r:id="rId19"/>
    <p:sldId id="6070" r:id="rId20"/>
    <p:sldId id="6019" r:id="rId21"/>
    <p:sldId id="6077" r:id="rId22"/>
    <p:sldId id="6072" r:id="rId23"/>
    <p:sldId id="6069" r:id="rId24"/>
  </p:sldIdLst>
  <p:sldSz cx="24377650" cy="13716000"/>
  <p:notesSz cx="7102475" cy="9388475"/>
  <p:defaultTextStyle>
    <a:defPPr>
      <a:defRPr lang="en-US"/>
    </a:defPPr>
    <a:lvl1pPr marL="0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1pPr>
    <a:lvl2pPr marL="914217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2pPr>
    <a:lvl3pPr marL="1828434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3pPr>
    <a:lvl4pPr marL="2742651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4pPr>
    <a:lvl5pPr marL="3656868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5pPr>
    <a:lvl6pPr marL="4571086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6pPr>
    <a:lvl7pPr marL="5485303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7pPr>
    <a:lvl8pPr marL="6399520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8pPr>
    <a:lvl9pPr marL="7313737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A90E700D-B124-A64A-99BA-5F3D93ED2DF0}">
          <p14:sldIdLst>
            <p14:sldId id="5967"/>
          </p14:sldIdLst>
        </p14:section>
        <p14:section name="Presentation Outline" id="{1B31FA6B-B12D-4E33-B3A9-F514F3896ACB}">
          <p14:sldIdLst>
            <p14:sldId id="5951"/>
            <p14:sldId id="6076"/>
          </p14:sldIdLst>
        </p14:section>
        <p14:section name="About LeSar - 5 Ws" id="{12B2A4F3-1A22-48B7-818B-392FB665E108}">
          <p14:sldIdLst>
            <p14:sldId id="6075"/>
            <p14:sldId id="6074"/>
            <p14:sldId id="5970"/>
          </p14:sldIdLst>
        </p14:section>
        <p14:section name="SD Persistent Housing Crisis" id="{937F6098-0A00-C04F-BE9B-C36FA398ED55}">
          <p14:sldIdLst>
            <p14:sldId id="6068"/>
            <p14:sldId id="6046"/>
            <p14:sldId id="6066"/>
            <p14:sldId id="6022"/>
            <p14:sldId id="4223"/>
            <p14:sldId id="5982"/>
            <p14:sldId id="5983"/>
            <p14:sldId id="5988"/>
            <p14:sldId id="6008"/>
            <p14:sldId id="6070"/>
            <p14:sldId id="6019"/>
            <p14:sldId id="6077"/>
          </p14:sldIdLst>
        </p14:section>
        <p14:section name="Vienna social housing model" id="{5E64E5AD-31F4-C940-8B03-57AC68834FD4}">
          <p14:sldIdLst>
            <p14:sldId id="6072"/>
          </p14:sldIdLst>
        </p14:section>
        <p14:section name="GPLA approach" id="{C00CA130-4B30-4B53-8B70-4AE1640BB8F3}">
          <p14:sldIdLst>
            <p14:sldId id="6069"/>
          </p14:sldIdLst>
        </p14:section>
        <p14:section name="San Diego related" id="{3593DC3A-ECE7-B741-B987-6CE23EF3A9AD}">
          <p14:sldIdLst/>
        </p14:section>
      </p14:sectionLst>
    </p:ext>
    <p:ext uri="{EFAFB233-063F-42B5-8137-9DF3F51BA10A}">
      <p15:sldGuideLst xmlns:p15="http://schemas.microsoft.com/office/powerpoint/2012/main">
        <p15:guide id="35" pos="14470" userDrawn="1">
          <p15:clr>
            <a:srgbClr val="A4A3A4"/>
          </p15:clr>
        </p15:guide>
        <p15:guide id="52" pos="7678" userDrawn="1">
          <p15:clr>
            <a:srgbClr val="A4A3A4"/>
          </p15:clr>
        </p15:guide>
        <p15:guide id="53" orient="horz" pos="4320" userDrawn="1">
          <p15:clr>
            <a:srgbClr val="A4A3A4"/>
          </p15:clr>
        </p15:guide>
        <p15:guide id="55" pos="12526" userDrawn="1">
          <p15:clr>
            <a:srgbClr val="A4A3A4"/>
          </p15:clr>
        </p15:guide>
        <p15:guide id="56" orient="horz" pos="698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DD9E100E-1019-E872-2C33-C752BC242245}" name="Natalie Donlin-Zappella" initials="ND" userId="S::natalie@gpla.co::cbb0c335-97b8-4097-9d63-31556a258edf" providerId="AD"/>
  <p188:author id="{5A90A72A-0811-6464-6000-5423AEA599C0}" name="Christina Mun" initials="CM" userId="S::Christina@lesarholdings.com::51dd6a41-a39f-4757-906d-9625c0a58180" providerId="AD"/>
  <p188:author id="{CBE55F31-88CE-92CA-04A4-AA2E344081A7}" name="Anjanette Taylor" initials="AT" userId="S::Anji@lesarholdings.com::354c498e-1e4c-4377-a34d-3a50c00fbacb" providerId="AD"/>
  <p188:author id="{7CF2324A-115A-3C8E-0609-EB69EA880433}" name="Anu Natarajan" initials="AN" userId="S::anu@gpla.co::efe527a3-a14e-4e0d-97f0-9e2abaa47f85" providerId="AD"/>
  <p188:author id="{B8CA247C-4FC8-F3B3-40C0-18DFFA4EADD4}" name="Christina Mun" initials="CM" userId="S::christina@lesarholdings.com::51dd6a41-a39f-4757-906d-9625c0a58180" providerId="AD"/>
  <p188:author id="{28DE037E-7976-C7E6-1D54-8C0239741866}" name="Claudia Valenzuela" initials="CV" userId="S::Claudia@lesarholdings.com::6b7b1898-1134-431b-87b2-c84671b04272" providerId="AD"/>
  <p188:author id="{6F537C7E-D1CB-7D57-CCDC-89662B0B1F77}" name="Jennifer LeSar" initials="" userId="S::Jennifer@lesardevelopment.com::9893194e-d587-4d51-a10c-fc0822212f7c" providerId="AD"/>
  <p188:author id="{6E4B8B86-EFA1-56E8-D827-3D2FD2A60571}" name="Julie Warren" initials="JW" userId="S::julie@lesardevelopment.com::fb32cb82-219d-45aa-a362-ab27cd5e2de8" providerId="AD"/>
  <p188:author id="{EC43ED9C-ADC7-A46A-5F2B-FD176045C344}" name="Stacy Calderon" initials="SC" userId="S::stacy@lesardevelopment.com::556390a3-f3d2-4da4-b91b-47d4f99b752c" providerId="AD"/>
  <p188:author id="{AADC67AA-5865-B19A-A8FF-AA9EB552C1AB}" name="Jessica Ripper" initials="JR" userId="S::jessica@gpla.co::418c015f-db85-4a8e-9564-5d59539ac298" providerId="AD"/>
  <p188:author id="{048CFFAB-EABC-8EB4-FDED-7C1BE55835B9}" name="Edwin Peart" initials="" userId="S::Edwin@gpla.co::a5e6320c-820a-4389-b4ef-dd506298676e" providerId="AD"/>
  <p188:author id="{AF1124AC-AA37-D009-FF7B-5E3013920995}" name="Julie Warren" initials="" userId="S::julie@lesarholdings.com::fb32cb82-219d-45aa-a362-ab27cd5e2de8" providerId="AD"/>
  <p188:author id="{C5B4A1B7-90E9-EEAA-B935-9BBA5515CC68}" name="Edwin Peart" initials="EP" userId="S::Edwin@lesardevelopment.com::a5e6320c-820a-4389-b4ef-dd506298676e" providerId="AD"/>
  <p188:author id="{831F20E5-27B5-F68E-0F99-C4AB2F7BD7B9}" name="Anjanette Taylor" initials="AT" userId="S::anji@lesarholdings.com::354c498e-1e4c-4377-a34d-3a50c00fbacb" providerId="AD"/>
  <p188:author id="{967F4FEC-9530-13B5-6D30-A5C623D6F0DF}" name="Jennifer LeSar" initials="JL" userId="S::jennifer@lesardevelopment.com::9893194e-d587-4d51-a10c-fc0822212f7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F4E79"/>
    <a:srgbClr val="F8672C"/>
    <a:srgbClr val="F76A45"/>
    <a:srgbClr val="BACCD7"/>
    <a:srgbClr val="E9E1D9"/>
    <a:srgbClr val="D95C3B"/>
    <a:srgbClr val="F9CF22"/>
    <a:srgbClr val="CB9E32"/>
    <a:srgbClr val="C14E2D"/>
    <a:srgbClr val="626162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646"/>
    <p:restoredTop sz="94694"/>
  </p:normalViewPr>
  <p:slideViewPr>
    <p:cSldViewPr snapToGrid="0">
      <p:cViewPr varScale="1">
        <p:scale>
          <a:sx n="22" d="100"/>
          <a:sy n="22" d="100"/>
        </p:scale>
        <p:origin x="100" y="496"/>
      </p:cViewPr>
      <p:guideLst>
        <p:guide pos="14470"/>
        <p:guide pos="7678"/>
        <p:guide orient="horz" pos="4320"/>
        <p:guide pos="12526"/>
        <p:guide orient="horz" pos="6984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3" d="100"/>
          <a:sy n="83" d="100"/>
        </p:scale>
        <p:origin x="3870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microsoft.com/office/2018/10/relationships/authors" Target="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amela Kestner" userId="d330fcf6-9e9b-40fb-bb40-1c60ff1c90ca" providerId="ADAL" clId="{A7881B5D-3460-462D-8E66-46077F4D3FF2}"/>
    <pc:docChg chg="custSel modSld">
      <pc:chgData name="Pamela Kestner" userId="d330fcf6-9e9b-40fb-bb40-1c60ff1c90ca" providerId="ADAL" clId="{A7881B5D-3460-462D-8E66-46077F4D3FF2}" dt="2024-12-11T19:16:34.892" v="43" actId="20577"/>
      <pc:docMkLst>
        <pc:docMk/>
      </pc:docMkLst>
      <pc:sldChg chg="modNotesTx">
        <pc:chgData name="Pamela Kestner" userId="d330fcf6-9e9b-40fb-bb40-1c60ff1c90ca" providerId="ADAL" clId="{A7881B5D-3460-462D-8E66-46077F4D3FF2}" dt="2024-12-11T19:13:48.328" v="7" actId="6549"/>
        <pc:sldMkLst>
          <pc:docMk/>
          <pc:sldMk cId="260239124" sldId="4223"/>
        </pc:sldMkLst>
      </pc:sldChg>
      <pc:sldChg chg="modNotesTx">
        <pc:chgData name="Pamela Kestner" userId="d330fcf6-9e9b-40fb-bb40-1c60ff1c90ca" providerId="ADAL" clId="{A7881B5D-3460-462D-8E66-46077F4D3FF2}" dt="2024-12-11T19:11:33.030" v="1" actId="20577"/>
        <pc:sldMkLst>
          <pc:docMk/>
          <pc:sldMk cId="2326926264" sldId="5951"/>
        </pc:sldMkLst>
      </pc:sldChg>
      <pc:sldChg chg="modSp mod modNotesTx">
        <pc:chgData name="Pamela Kestner" userId="d330fcf6-9e9b-40fb-bb40-1c60ff1c90ca" providerId="ADAL" clId="{A7881B5D-3460-462D-8E66-46077F4D3FF2}" dt="2024-12-11T19:16:34.892" v="43" actId="20577"/>
        <pc:sldMkLst>
          <pc:docMk/>
          <pc:sldMk cId="3370666775" sldId="5967"/>
        </pc:sldMkLst>
        <pc:spChg chg="mod">
          <ac:chgData name="Pamela Kestner" userId="d330fcf6-9e9b-40fb-bb40-1c60ff1c90ca" providerId="ADAL" clId="{A7881B5D-3460-462D-8E66-46077F4D3FF2}" dt="2024-12-11T19:16:34.892" v="43" actId="20577"/>
          <ac:spMkLst>
            <pc:docMk/>
            <pc:sldMk cId="3370666775" sldId="5967"/>
            <ac:spMk id="9" creationId="{A628AF41-E5E8-C8DF-C1E8-E800BDCF8F68}"/>
          </ac:spMkLst>
        </pc:spChg>
      </pc:sldChg>
      <pc:sldChg chg="modNotesTx">
        <pc:chgData name="Pamela Kestner" userId="d330fcf6-9e9b-40fb-bb40-1c60ff1c90ca" providerId="ADAL" clId="{A7881B5D-3460-462D-8E66-46077F4D3FF2}" dt="2024-12-11T19:11:55.595" v="4" actId="6549"/>
        <pc:sldMkLst>
          <pc:docMk/>
          <pc:sldMk cId="3778033951" sldId="5970"/>
        </pc:sldMkLst>
      </pc:sldChg>
      <pc:sldChg chg="modNotesTx">
        <pc:chgData name="Pamela Kestner" userId="d330fcf6-9e9b-40fb-bb40-1c60ff1c90ca" providerId="ADAL" clId="{A7881B5D-3460-462D-8E66-46077F4D3FF2}" dt="2024-12-11T19:13:34.487" v="6" actId="6549"/>
        <pc:sldMkLst>
          <pc:docMk/>
          <pc:sldMk cId="4282752166" sldId="6022"/>
        </pc:sldMkLst>
      </pc:sldChg>
      <pc:sldChg chg="modNotesTx">
        <pc:chgData name="Pamela Kestner" userId="d330fcf6-9e9b-40fb-bb40-1c60ff1c90ca" providerId="ADAL" clId="{A7881B5D-3460-462D-8E66-46077F4D3FF2}" dt="2024-12-11T19:13:23.121" v="5" actId="6549"/>
        <pc:sldMkLst>
          <pc:docMk/>
          <pc:sldMk cId="462550441" sldId="6046"/>
        </pc:sldMkLst>
      </pc:sldChg>
      <pc:sldChg chg="modNotesTx">
        <pc:chgData name="Pamela Kestner" userId="d330fcf6-9e9b-40fb-bb40-1c60ff1c90ca" providerId="ADAL" clId="{A7881B5D-3460-462D-8E66-46077F4D3FF2}" dt="2024-12-11T19:14:37.813" v="9" actId="6549"/>
        <pc:sldMkLst>
          <pc:docMk/>
          <pc:sldMk cId="2243593752" sldId="6069"/>
        </pc:sldMkLst>
      </pc:sldChg>
      <pc:sldChg chg="modNotesTx">
        <pc:chgData name="Pamela Kestner" userId="d330fcf6-9e9b-40fb-bb40-1c60ff1c90ca" providerId="ADAL" clId="{A7881B5D-3460-462D-8E66-46077F4D3FF2}" dt="2024-12-11T19:11:45.133" v="3" actId="20577"/>
        <pc:sldMkLst>
          <pc:docMk/>
          <pc:sldMk cId="327598964" sldId="6075"/>
        </pc:sldMkLst>
      </pc:sldChg>
      <pc:sldChg chg="modNotesTx">
        <pc:chgData name="Pamela Kestner" userId="d330fcf6-9e9b-40fb-bb40-1c60ff1c90ca" providerId="ADAL" clId="{A7881B5D-3460-462D-8E66-46077F4D3FF2}" dt="2024-12-11T19:14:12.594" v="8" actId="6549"/>
        <pc:sldMkLst>
          <pc:docMk/>
          <pc:sldMk cId="1832565896" sldId="6077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13E5B4F7-0D22-FE02-4208-4D052E79CFD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2" y="2"/>
            <a:ext cx="3077739" cy="471054"/>
          </a:xfrm>
          <a:prstGeom prst="rect">
            <a:avLst/>
          </a:prstGeom>
        </p:spPr>
        <p:txBody>
          <a:bodyPr vert="horz" lIns="94203" tIns="47101" rIns="94203" bIns="47101" rtlCol="0"/>
          <a:lstStyle>
            <a:lvl1pPr algn="l">
              <a:defRPr sz="1200"/>
            </a:lvl1pPr>
          </a:lstStyle>
          <a:p>
            <a:endParaRPr lang="en-US" b="1">
              <a:latin typeface="Calibri" panose="020F0502020204030204" pitchFamily="34" charset="0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7C51920-BE47-0D38-5153-149C9B37F58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4023094" y="2"/>
            <a:ext cx="3077739" cy="471054"/>
          </a:xfrm>
          <a:prstGeom prst="rect">
            <a:avLst/>
          </a:prstGeom>
        </p:spPr>
        <p:txBody>
          <a:bodyPr vert="horz" lIns="94203" tIns="47101" rIns="94203" bIns="47101" rtlCol="0"/>
          <a:lstStyle>
            <a:lvl1pPr algn="r">
              <a:defRPr sz="1200"/>
            </a:lvl1pPr>
          </a:lstStyle>
          <a:p>
            <a:fld id="{48ADADA0-D082-4D49-B61F-23379941DEBF}" type="datetimeFigureOut">
              <a:rPr lang="en-US" b="1" smtClean="0">
                <a:latin typeface="Calibri" panose="020F0502020204030204" pitchFamily="34" charset="0"/>
              </a:rPr>
              <a:t>12/17/2024</a:t>
            </a:fld>
            <a:endParaRPr lang="en-US" b="1">
              <a:latin typeface="Calibri" panose="020F0502020204030204" pitchFamily="34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AC9FB85-D36E-9556-3FF7-6F7E8B4ACDB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2" y="8917424"/>
            <a:ext cx="3077739" cy="471053"/>
          </a:xfrm>
          <a:prstGeom prst="rect">
            <a:avLst/>
          </a:prstGeom>
        </p:spPr>
        <p:txBody>
          <a:bodyPr vert="horz" lIns="94203" tIns="47101" rIns="94203" bIns="47101" rtlCol="0" anchor="b"/>
          <a:lstStyle>
            <a:lvl1pPr algn="l">
              <a:defRPr sz="1200"/>
            </a:lvl1pPr>
          </a:lstStyle>
          <a:p>
            <a:endParaRPr lang="en-US" b="1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1401992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3077739" cy="469424"/>
          </a:xfrm>
          <a:prstGeom prst="rect">
            <a:avLst/>
          </a:prstGeom>
        </p:spPr>
        <p:txBody>
          <a:bodyPr vert="horz" lIns="94203" tIns="47101" rIns="94203" bIns="47101" rtlCol="0"/>
          <a:lstStyle>
            <a:lvl1pPr algn="l">
              <a:defRPr sz="1200" b="0" i="0">
                <a:latin typeface="Calibri Light" panose="020F0302020204030204" pitchFamily="34" charset="0"/>
              </a:defRPr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3094" y="0"/>
            <a:ext cx="3077739" cy="469424"/>
          </a:xfrm>
          <a:prstGeom prst="rect">
            <a:avLst/>
          </a:prstGeom>
        </p:spPr>
        <p:txBody>
          <a:bodyPr vert="horz" lIns="94203" tIns="47101" rIns="94203" bIns="47101" rtlCol="0"/>
          <a:lstStyle>
            <a:lvl1pPr algn="r">
              <a:defRPr sz="1200" b="0" i="0">
                <a:latin typeface="Calibri Light" panose="020F0302020204030204" pitchFamily="34" charset="0"/>
              </a:defRPr>
            </a:lvl1pPr>
          </a:lstStyle>
          <a:p>
            <a:fld id="{EFC10EE1-B198-C942-8235-326C972CBB30}" type="datetimeFigureOut">
              <a:rPr lang="en-US" smtClean="0"/>
              <a:pPr/>
              <a:t>12/17/2024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3863" y="704850"/>
            <a:ext cx="6254750" cy="35194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203" tIns="47101" rIns="94203" bIns="4710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248" y="4459527"/>
            <a:ext cx="5681980" cy="4224814"/>
          </a:xfrm>
          <a:prstGeom prst="rect">
            <a:avLst/>
          </a:prstGeom>
        </p:spPr>
        <p:txBody>
          <a:bodyPr vert="horz" lIns="94203" tIns="47101" rIns="94203" bIns="47101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2" y="8917422"/>
            <a:ext cx="3077739" cy="469424"/>
          </a:xfrm>
          <a:prstGeom prst="rect">
            <a:avLst/>
          </a:prstGeom>
        </p:spPr>
        <p:txBody>
          <a:bodyPr vert="horz" lIns="94203" tIns="47101" rIns="94203" bIns="47101" rtlCol="0" anchor="b"/>
          <a:lstStyle>
            <a:lvl1pPr algn="l">
              <a:defRPr sz="1200" b="0" i="0">
                <a:latin typeface="Calibri Light" panose="020F0302020204030204" pitchFamily="34" charset="0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3094" y="8917422"/>
            <a:ext cx="3077739" cy="469424"/>
          </a:xfrm>
          <a:prstGeom prst="rect">
            <a:avLst/>
          </a:prstGeom>
        </p:spPr>
        <p:txBody>
          <a:bodyPr vert="horz" lIns="94203" tIns="47101" rIns="94203" bIns="47101" rtlCol="0" anchor="b"/>
          <a:lstStyle>
            <a:lvl1pPr algn="r">
              <a:defRPr sz="1200" b="0" i="0">
                <a:latin typeface="Calibri Light" panose="020F0302020204030204" pitchFamily="34" charset="0"/>
              </a:defRPr>
            </a:lvl1pPr>
          </a:lstStyle>
          <a:p>
            <a:fld id="{006BE02D-20C0-F840-AFAC-BEA99C74FDC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3289142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217" rtl="0" eaLnBrk="1" latinLnBrk="0" hangingPunct="1">
      <a:defRPr sz="2400" b="0" i="0" kern="1200">
        <a:solidFill>
          <a:schemeClr val="tx1"/>
        </a:solidFill>
        <a:latin typeface="Calibri Light" panose="020F0302020204030204" pitchFamily="34" charset="0"/>
        <a:ea typeface="+mn-ea"/>
        <a:cs typeface="+mn-cs"/>
      </a:defRPr>
    </a:lvl1pPr>
    <a:lvl2pPr marL="914217" algn="l" defTabSz="914217" rtl="0" eaLnBrk="1" latinLnBrk="0" hangingPunct="1">
      <a:defRPr sz="2400" b="0" i="0" kern="1200">
        <a:solidFill>
          <a:schemeClr val="tx1"/>
        </a:solidFill>
        <a:latin typeface="Calibri Light" panose="020F0302020204030204" pitchFamily="34" charset="0"/>
        <a:ea typeface="+mn-ea"/>
        <a:cs typeface="+mn-cs"/>
      </a:defRPr>
    </a:lvl2pPr>
    <a:lvl3pPr marL="1828434" algn="l" defTabSz="914217" rtl="0" eaLnBrk="1" latinLnBrk="0" hangingPunct="1">
      <a:defRPr sz="2400" b="0" i="0" kern="1200">
        <a:solidFill>
          <a:schemeClr val="tx1"/>
        </a:solidFill>
        <a:latin typeface="Calibri Light" panose="020F0302020204030204" pitchFamily="34" charset="0"/>
        <a:ea typeface="+mn-ea"/>
        <a:cs typeface="+mn-cs"/>
      </a:defRPr>
    </a:lvl3pPr>
    <a:lvl4pPr marL="2742651" algn="l" defTabSz="914217" rtl="0" eaLnBrk="1" latinLnBrk="0" hangingPunct="1">
      <a:defRPr sz="2400" b="0" i="0" kern="1200">
        <a:solidFill>
          <a:schemeClr val="tx1"/>
        </a:solidFill>
        <a:latin typeface="Calibri Light" panose="020F0302020204030204" pitchFamily="34" charset="0"/>
        <a:ea typeface="+mn-ea"/>
        <a:cs typeface="+mn-cs"/>
      </a:defRPr>
    </a:lvl4pPr>
    <a:lvl5pPr marL="3656868" algn="l" defTabSz="914217" rtl="0" eaLnBrk="1" latinLnBrk="0" hangingPunct="1">
      <a:defRPr sz="2400" b="0" i="0" kern="1200">
        <a:solidFill>
          <a:schemeClr val="tx1"/>
        </a:solidFill>
        <a:latin typeface="Calibri Light" panose="020F0302020204030204" pitchFamily="34" charset="0"/>
        <a:ea typeface="+mn-ea"/>
        <a:cs typeface="+mn-cs"/>
      </a:defRPr>
    </a:lvl5pPr>
    <a:lvl6pPr marL="4571086" algn="l" defTabSz="91421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5485303" algn="l" defTabSz="91421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6399520" algn="l" defTabSz="91421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7313737" algn="l" defTabSz="91421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36304E-FDE3-4B4F-A3B7-EBE87F3FA5E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303561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457132">
              <a:defRPr/>
            </a:pPr>
            <a:fld id="{006BE02D-20C0-F840-AFAC-BEA99C74FDC2}" type="slidenum">
              <a:rPr lang="en-US">
                <a:solidFill>
                  <a:prstClr val="black"/>
                </a:solidFill>
                <a:latin typeface="Montserrat Light" charset="0"/>
              </a:rPr>
              <a:pPr defTabSz="457132">
                <a:defRPr/>
              </a:pPr>
              <a:t>10</a:t>
            </a:fld>
            <a:endParaRPr lang="en-US">
              <a:solidFill>
                <a:prstClr val="black"/>
              </a:solidFill>
              <a:latin typeface="Montserrat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682551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198470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788118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163096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899695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482263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14265">
              <a:defRPr/>
            </a:pPr>
            <a:fld id="{6336304E-FDE3-4B4F-A3B7-EBE87F3FA5E2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14265">
                <a:defRPr/>
              </a:pPr>
              <a:t>16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19016868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457042">
              <a:defRPr/>
            </a:pPr>
            <a:endParaRPr lang="en-US" sz="1200" dirty="0">
              <a:solidFill>
                <a:srgbClr val="0D0D0D"/>
              </a:solidFill>
              <a:latin typeface="Montserrat" pitchFamily="2" charset="77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457132">
              <a:defRPr/>
            </a:pPr>
            <a:fld id="{006BE02D-20C0-F840-AFAC-BEA99C74FDC2}" type="slidenum">
              <a:rPr lang="en-US">
                <a:solidFill>
                  <a:prstClr val="black"/>
                </a:solidFill>
                <a:latin typeface="Montserrat Light" charset="0"/>
              </a:rPr>
              <a:pPr defTabSz="457132">
                <a:defRPr/>
              </a:pPr>
              <a:t>17</a:t>
            </a:fld>
            <a:endParaRPr lang="en-US">
              <a:solidFill>
                <a:prstClr val="black"/>
              </a:solidFill>
              <a:latin typeface="Montserrat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254901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>
              <a:buFont typeface="Arial" panose="020B0604020202020204" pitchFamily="34" charset="0"/>
              <a:buChar char="•"/>
            </a:pPr>
            <a:endParaRPr lang="en-US" dirty="0">
              <a:solidFill>
                <a:srgbClr val="000000"/>
              </a:solidFill>
              <a:ea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457132">
              <a:defRPr/>
            </a:pPr>
            <a:fld id="{006BE02D-20C0-F840-AFAC-BEA99C74FDC2}" type="slidenum">
              <a:rPr lang="en-US">
                <a:solidFill>
                  <a:prstClr val="black"/>
                </a:solidFill>
                <a:latin typeface="Montserrat Light" charset="0"/>
              </a:rPr>
              <a:pPr defTabSz="457132">
                <a:defRPr/>
              </a:pPr>
              <a:t>18</a:t>
            </a:fld>
            <a:endParaRPr lang="en-US">
              <a:solidFill>
                <a:prstClr val="black"/>
              </a:solidFill>
              <a:latin typeface="Montserrat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390699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36304E-FDE3-4B4F-A3B7-EBE87F3FA5E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01114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88429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41E58A-B379-70B6-072B-997BB1239C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4AB0EAF-21A1-FB09-AC5A-B8C89AD4A06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585C9B8-2432-256D-F672-C72D56F70BA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4265">
              <a:defRPr/>
            </a:pPr>
            <a:endParaRPr lang="en-US" sz="1200" dirty="0">
              <a:cs typeface="Calibri"/>
            </a:endParaRP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8B2403-EE8B-9BC1-5AEA-211C40C0EED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457132">
              <a:defRPr/>
            </a:pPr>
            <a:fld id="{7FCA9C02-73FA-4959-81E9-63AE82D0694D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457132">
                <a:defRPr/>
              </a:pPr>
              <a:t>3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6667075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4D5AC0-D3A7-59F5-0F52-46019E9906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F7C35B2-7EFB-CD26-BEC5-1DDBD1FAD6C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85775BC-96DC-06C4-F25A-C8F25D55D8B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4265">
              <a:defRPr/>
            </a:pPr>
            <a:endParaRPr lang="en-US" sz="1200" dirty="0"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B41BD5-62F8-12E2-A5FC-10D5FF56B0E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457132">
              <a:defRPr/>
            </a:pPr>
            <a:fld id="{7FCA9C02-73FA-4959-81E9-63AE82D0694D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457132">
                <a:defRPr/>
              </a:pPr>
              <a:t>4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9252356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457042">
              <a:defRPr/>
            </a:pPr>
            <a:endParaRPr lang="en-US" sz="1200" dirty="0">
              <a:solidFill>
                <a:srgbClr val="0D0D0D"/>
              </a:solidFill>
              <a:latin typeface="Montserrat" pitchFamily="2" charset="77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457132">
              <a:defRPr/>
            </a:pPr>
            <a:fld id="{006BE02D-20C0-F840-AFAC-BEA99C74FDC2}" type="slidenum">
              <a:rPr lang="en-US">
                <a:solidFill>
                  <a:prstClr val="black"/>
                </a:solidFill>
                <a:latin typeface="Montserrat Light" charset="0"/>
              </a:rPr>
              <a:pPr defTabSz="457132">
                <a:defRPr/>
              </a:pPr>
              <a:t>5</a:t>
            </a:fld>
            <a:endParaRPr lang="en-US">
              <a:solidFill>
                <a:prstClr val="black"/>
              </a:solidFill>
              <a:latin typeface="Montserrat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74094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36304E-FDE3-4B4F-A3B7-EBE87F3FA5E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51647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457132">
              <a:defRPr/>
            </a:pPr>
            <a:fld id="{006BE02D-20C0-F840-AFAC-BEA99C74FDC2}" type="slidenum">
              <a:rPr lang="en-US">
                <a:solidFill>
                  <a:prstClr val="black"/>
                </a:solidFill>
                <a:latin typeface="Montserrat Light" charset="0"/>
              </a:rPr>
              <a:pPr defTabSz="457132">
                <a:defRPr/>
              </a:pPr>
              <a:t>7</a:t>
            </a:fld>
            <a:endParaRPr lang="en-US">
              <a:solidFill>
                <a:prstClr val="black"/>
              </a:solidFill>
              <a:latin typeface="Montserrat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29533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457132">
              <a:defRPr/>
            </a:pPr>
            <a:fld id="{006BE02D-20C0-F840-AFAC-BEA99C74FDC2}" type="slidenum">
              <a:rPr lang="en-US">
                <a:solidFill>
                  <a:prstClr val="black"/>
                </a:solidFill>
                <a:latin typeface="Montserrat Light" charset="0"/>
              </a:rPr>
              <a:pPr defTabSz="457132">
                <a:defRPr/>
              </a:pPr>
              <a:t>8</a:t>
            </a:fld>
            <a:endParaRPr lang="en-US">
              <a:solidFill>
                <a:prstClr val="black"/>
              </a:solidFill>
              <a:latin typeface="Montserrat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54243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800" b="0" i="0" dirty="0">
              <a:solidFill>
                <a:srgbClr val="000000"/>
              </a:solidFill>
              <a:effectLst/>
              <a:latin typeface="Montserrat" pitchFamily="2" charset="77"/>
            </a:endParaRPr>
          </a:p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800" b="0" i="0" dirty="0">
              <a:solidFill>
                <a:srgbClr val="000000"/>
              </a:solidFill>
              <a:effectLst/>
              <a:latin typeface="Montserrat" pitchFamily="2" charset="77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457132">
              <a:defRPr/>
            </a:pPr>
            <a:fld id="{006BE02D-20C0-F840-AFAC-BEA99C74FDC2}" type="slidenum">
              <a:rPr lang="en-US">
                <a:solidFill>
                  <a:prstClr val="black"/>
                </a:solidFill>
                <a:latin typeface="Montserrat Light" charset="0"/>
              </a:rPr>
              <a:pPr defTabSz="457132">
                <a:defRPr/>
              </a:pPr>
              <a:t>9</a:t>
            </a:fld>
            <a:endParaRPr lang="en-US">
              <a:solidFill>
                <a:prstClr val="black"/>
              </a:solidFill>
              <a:latin typeface="Montserrat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29116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3A2C07-64D8-1352-8445-31EF2DBB35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47206" y="2244726"/>
            <a:ext cx="18283238" cy="4775200"/>
          </a:xfrm>
        </p:spPr>
        <p:txBody>
          <a:bodyPr anchor="b"/>
          <a:lstStyle>
            <a:lvl1pPr algn="ctr">
              <a:defRPr sz="11997" b="1" i="0">
                <a:latin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62BDE49-EE00-8089-6D13-FA509400CA2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47206" y="7204076"/>
            <a:ext cx="18283238" cy="3311524"/>
          </a:xfrm>
        </p:spPr>
        <p:txBody>
          <a:bodyPr/>
          <a:lstStyle>
            <a:lvl1pPr marL="0" indent="0" algn="ctr">
              <a:buNone/>
              <a:defRPr sz="4799" b="1" i="0">
                <a:latin typeface="Calibri" panose="020F0502020204030204" pitchFamily="34" charset="0"/>
              </a:defRPr>
            </a:lvl1pPr>
            <a:lvl2pPr marL="914171" indent="0" algn="ctr">
              <a:buNone/>
              <a:defRPr sz="3999"/>
            </a:lvl2pPr>
            <a:lvl3pPr marL="1828343" indent="0" algn="ctr">
              <a:buNone/>
              <a:defRPr sz="3599"/>
            </a:lvl3pPr>
            <a:lvl4pPr marL="2742514" indent="0" algn="ctr">
              <a:buNone/>
              <a:defRPr sz="3199"/>
            </a:lvl4pPr>
            <a:lvl5pPr marL="3656686" indent="0" algn="ctr">
              <a:buNone/>
              <a:defRPr sz="3199"/>
            </a:lvl5pPr>
            <a:lvl6pPr marL="4570857" indent="0" algn="ctr">
              <a:buNone/>
              <a:defRPr sz="3199"/>
            </a:lvl6pPr>
            <a:lvl7pPr marL="5485028" indent="0" algn="ctr">
              <a:buNone/>
              <a:defRPr sz="3199"/>
            </a:lvl7pPr>
            <a:lvl8pPr marL="6399200" indent="0" algn="ctr">
              <a:buNone/>
              <a:defRPr sz="3199"/>
            </a:lvl8pPr>
            <a:lvl9pPr marL="7313371" indent="0" algn="ctr">
              <a:buNone/>
              <a:defRPr sz="3199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907741-7697-4506-6C22-8DEA85E2B1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7216715" y="12712701"/>
            <a:ext cx="5484971" cy="730250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Calibri" panose="020F0502020204030204" pitchFamily="34" charset="0"/>
              </a:defRPr>
            </a:lvl1pPr>
          </a:lstStyle>
          <a:p>
            <a:fld id="{9EC71654-96A5-4280-94F3-931C61A9F92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8535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F6F6E1-FE44-DECF-872F-941A0CA65B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9140" y="914400"/>
            <a:ext cx="7862426" cy="3200400"/>
          </a:xfrm>
        </p:spPr>
        <p:txBody>
          <a:bodyPr anchor="b"/>
          <a:lstStyle>
            <a:lvl1pPr>
              <a:defRPr sz="6398" b="1" i="0">
                <a:latin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DEFBA5B-EF2F-BD11-490D-4035FCCA3BB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10363677" y="1974851"/>
            <a:ext cx="12341185" cy="9747250"/>
          </a:xfrm>
        </p:spPr>
        <p:txBody>
          <a:bodyPr/>
          <a:lstStyle>
            <a:lvl1pPr marL="0" indent="0">
              <a:buNone/>
              <a:defRPr sz="6398" b="1" i="0">
                <a:latin typeface="Calibri" panose="020F0502020204030204" pitchFamily="34" charset="0"/>
              </a:defRPr>
            </a:lvl1pPr>
            <a:lvl2pPr marL="914171" indent="0">
              <a:buNone/>
              <a:defRPr sz="5599"/>
            </a:lvl2pPr>
            <a:lvl3pPr marL="1828343" indent="0">
              <a:buNone/>
              <a:defRPr sz="4799"/>
            </a:lvl3pPr>
            <a:lvl4pPr marL="2742514" indent="0">
              <a:buNone/>
              <a:defRPr sz="3999"/>
            </a:lvl4pPr>
            <a:lvl5pPr marL="3656686" indent="0">
              <a:buNone/>
              <a:defRPr sz="3999"/>
            </a:lvl5pPr>
            <a:lvl6pPr marL="4570857" indent="0">
              <a:buNone/>
              <a:defRPr sz="3999"/>
            </a:lvl6pPr>
            <a:lvl7pPr marL="5485028" indent="0">
              <a:buNone/>
              <a:defRPr sz="3999"/>
            </a:lvl7pPr>
            <a:lvl8pPr marL="6399200" indent="0">
              <a:buNone/>
              <a:defRPr sz="3999"/>
            </a:lvl8pPr>
            <a:lvl9pPr marL="7313371" indent="0">
              <a:buNone/>
              <a:defRPr sz="3999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4D59B96-65CB-D073-D5A0-224A86256F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679140" y="4114800"/>
            <a:ext cx="7862426" cy="7623176"/>
          </a:xfrm>
        </p:spPr>
        <p:txBody>
          <a:bodyPr/>
          <a:lstStyle>
            <a:lvl1pPr marL="0" indent="0">
              <a:buNone/>
              <a:defRPr sz="3199" b="1" i="0">
                <a:latin typeface="Calibri" panose="020F0502020204030204" pitchFamily="34" charset="0"/>
              </a:defRPr>
            </a:lvl1pPr>
            <a:lvl2pPr marL="914171" indent="0">
              <a:buNone/>
              <a:defRPr sz="2799"/>
            </a:lvl2pPr>
            <a:lvl3pPr marL="1828343" indent="0">
              <a:buNone/>
              <a:defRPr sz="2399"/>
            </a:lvl3pPr>
            <a:lvl4pPr marL="2742514" indent="0">
              <a:buNone/>
              <a:defRPr sz="2000"/>
            </a:lvl4pPr>
            <a:lvl5pPr marL="3656686" indent="0">
              <a:buNone/>
              <a:defRPr sz="2000"/>
            </a:lvl5pPr>
            <a:lvl6pPr marL="4570857" indent="0">
              <a:buNone/>
              <a:defRPr sz="2000"/>
            </a:lvl6pPr>
            <a:lvl7pPr marL="5485028" indent="0">
              <a:buNone/>
              <a:defRPr sz="2000"/>
            </a:lvl7pPr>
            <a:lvl8pPr marL="6399200" indent="0">
              <a:buNone/>
              <a:defRPr sz="2000"/>
            </a:lvl8pPr>
            <a:lvl9pPr marL="7313371" indent="0">
              <a:buNone/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141AD11-BF72-2B28-0259-32B2D0ECB2D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675964" y="12712701"/>
            <a:ext cx="5484971" cy="730250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Calibri" panose="020F050202020403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0C06E6C-D958-88C4-2732-9371FF0C68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075097" y="12712701"/>
            <a:ext cx="8227457" cy="730250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Calibri" panose="020F0502020204030204" pitchFamily="34" charset="0"/>
              </a:defRPr>
            </a:lvl1pPr>
          </a:lstStyle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D96B12-9DA2-D1BA-7616-824A0C96D9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7216715" y="12712701"/>
            <a:ext cx="5484971" cy="730250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Calibri" panose="020F0502020204030204" pitchFamily="34" charset="0"/>
              </a:defRPr>
            </a:lvl1pPr>
          </a:lstStyle>
          <a:p>
            <a:fld id="{9EC71654-96A5-4280-94F3-931C61A9F92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6996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B33334-D08A-4783-7F1C-41BB1F0EE7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latin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836821A-7F4E-E170-B174-26027718C2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 b="1" i="0">
                <a:latin typeface="Calibri" panose="020F0502020204030204" pitchFamily="34" charset="0"/>
              </a:defRPr>
            </a:lvl1pPr>
            <a:lvl2pPr>
              <a:defRPr b="1" i="0">
                <a:latin typeface="Calibri" panose="020F0502020204030204" pitchFamily="34" charset="0"/>
              </a:defRPr>
            </a:lvl2pPr>
            <a:lvl3pPr>
              <a:defRPr b="1" i="0">
                <a:latin typeface="Calibri" panose="020F0502020204030204" pitchFamily="34" charset="0"/>
              </a:defRPr>
            </a:lvl3pPr>
            <a:lvl4pPr>
              <a:defRPr b="1" i="0">
                <a:latin typeface="Calibri" panose="020F0502020204030204" pitchFamily="34" charset="0"/>
              </a:defRPr>
            </a:lvl4pPr>
            <a:lvl5pPr>
              <a:defRPr b="1" i="0">
                <a:latin typeface="Calibri" panose="020F05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A41DCE-D279-5F89-4C4F-9D7043DA6CE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675964" y="12712701"/>
            <a:ext cx="5484971" cy="730250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Calibri" panose="020F0502020204030204" pitchFamily="34" charset="0"/>
              </a:defRPr>
            </a:lvl1pPr>
          </a:lstStyle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DDE4DB-C4B8-CF33-C044-5A7776175F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075097" y="12712701"/>
            <a:ext cx="8227457" cy="730250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Calibri" panose="020F050202020403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54FC86-073D-263E-5469-61B87B1173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7216715" y="12712701"/>
            <a:ext cx="5484971" cy="730250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Calibri" panose="020F0502020204030204" pitchFamily="34" charset="0"/>
              </a:defRPr>
            </a:lvl1pPr>
          </a:lstStyle>
          <a:p>
            <a:fld id="{9EC71654-96A5-4280-94F3-931C61A9F92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60065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4C438DC-4255-9155-2BAE-6C0D0076F11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7445256" y="730250"/>
            <a:ext cx="5256431" cy="11623676"/>
          </a:xfrm>
        </p:spPr>
        <p:txBody>
          <a:bodyPr vert="eaVert"/>
          <a:lstStyle>
            <a:lvl1pPr>
              <a:defRPr b="1" i="0">
                <a:latin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F93F937-062B-4490-5A51-C8A088B1FC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675963" y="730250"/>
            <a:ext cx="15464572" cy="11623676"/>
          </a:xfrm>
        </p:spPr>
        <p:txBody>
          <a:bodyPr vert="eaVert"/>
          <a:lstStyle>
            <a:lvl1pPr>
              <a:defRPr b="1" i="0">
                <a:latin typeface="Calibri" panose="020F0502020204030204" pitchFamily="34" charset="0"/>
              </a:defRPr>
            </a:lvl1pPr>
            <a:lvl2pPr>
              <a:defRPr b="1" i="0">
                <a:latin typeface="Calibri" panose="020F0502020204030204" pitchFamily="34" charset="0"/>
              </a:defRPr>
            </a:lvl2pPr>
            <a:lvl3pPr>
              <a:defRPr b="1" i="0">
                <a:latin typeface="Calibri" panose="020F0502020204030204" pitchFamily="34" charset="0"/>
              </a:defRPr>
            </a:lvl3pPr>
            <a:lvl4pPr>
              <a:defRPr b="1" i="0">
                <a:latin typeface="Calibri" panose="020F0502020204030204" pitchFamily="34" charset="0"/>
              </a:defRPr>
            </a:lvl4pPr>
            <a:lvl5pPr>
              <a:defRPr b="1" i="0">
                <a:latin typeface="Calibri" panose="020F05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B0E0E5-BC18-DC01-D309-81AE0DD21A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675964" y="12712701"/>
            <a:ext cx="5484971" cy="730250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Calibri" panose="020F0502020204030204" pitchFamily="34" charset="0"/>
              </a:defRPr>
            </a:lvl1pPr>
          </a:lstStyle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839B5C-E0E9-21D8-530F-D23AD9ACDA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075097" y="12712701"/>
            <a:ext cx="8227457" cy="730250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Calibri" panose="020F050202020403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22AB01-81E4-E59B-4263-3207A18BAB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7216715" y="12712701"/>
            <a:ext cx="5484971" cy="730250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Calibri" panose="020F0502020204030204" pitchFamily="34" charset="0"/>
              </a:defRPr>
            </a:lvl1pPr>
          </a:lstStyle>
          <a:p>
            <a:fld id="{9EC71654-96A5-4280-94F3-931C61A9F92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72618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rstPage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9087E09-D75F-4E26-B01E-A1A09BA2EA70}"/>
              </a:ext>
            </a:extLst>
          </p:cNvPr>
          <p:cNvSpPr/>
          <p:nvPr userDrawn="1"/>
        </p:nvSpPr>
        <p:spPr>
          <a:xfrm rot="10800000">
            <a:off x="0" y="0"/>
            <a:ext cx="24377650" cy="13716000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0"/>
                  <a:lumOff val="100000"/>
                </a:schemeClr>
              </a:gs>
              <a:gs pos="58000">
                <a:schemeClr val="accent5">
                  <a:lumMod val="0"/>
                  <a:lumOff val="100000"/>
                </a:schemeClr>
              </a:gs>
              <a:gs pos="99000">
                <a:srgbClr val="1F4E79">
                  <a:alpha val="39678"/>
                </a:srgb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198" b="1" i="0" noProof="0">
              <a:latin typeface="Calibri" panose="020F050202020403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F7A70B7-7ADE-4E0B-B956-363B0B1AA6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3267" y="365127"/>
            <a:ext cx="21025723" cy="1880362"/>
          </a:xfrm>
        </p:spPr>
        <p:txBody>
          <a:bodyPr anchor="b">
            <a:noAutofit/>
          </a:bodyPr>
          <a:lstStyle>
            <a:lvl1pPr algn="ctr">
              <a:defRPr sz="7998" b="1" i="0" cap="all" baseline="0">
                <a:solidFill>
                  <a:srgbClr val="1F4E79"/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CB5603-8A62-4D45-B6EF-0D7E2D5FC4F7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277663" y="2309664"/>
            <a:ext cx="15796935" cy="1528920"/>
          </a:xfrm>
        </p:spPr>
        <p:txBody>
          <a:bodyPr>
            <a:noAutofit/>
          </a:bodyPr>
          <a:lstStyle>
            <a:lvl1pPr marL="0" indent="0" algn="ctr">
              <a:buNone/>
              <a:defRPr sz="3599" b="1" i="0" cap="none" baseline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</a:defRPr>
            </a:lvl1pPr>
            <a:lvl2pPr marL="914171" indent="0">
              <a:buNone/>
              <a:defRPr sz="3999">
                <a:solidFill>
                  <a:schemeClr val="tx1">
                    <a:tint val="75000"/>
                  </a:schemeClr>
                </a:solidFill>
              </a:defRPr>
            </a:lvl2pPr>
            <a:lvl3pPr marL="1828343" indent="0">
              <a:buNone/>
              <a:defRPr sz="3599">
                <a:solidFill>
                  <a:schemeClr val="tx1">
                    <a:tint val="75000"/>
                  </a:schemeClr>
                </a:solidFill>
              </a:defRPr>
            </a:lvl3pPr>
            <a:lvl4pPr marL="2742514" indent="0">
              <a:buNone/>
              <a:defRPr sz="3199">
                <a:solidFill>
                  <a:schemeClr val="tx1">
                    <a:tint val="75000"/>
                  </a:schemeClr>
                </a:solidFill>
              </a:defRPr>
            </a:lvl4pPr>
            <a:lvl5pPr marL="3656686" indent="0">
              <a:buNone/>
              <a:defRPr sz="3199">
                <a:solidFill>
                  <a:schemeClr val="tx1">
                    <a:tint val="75000"/>
                  </a:schemeClr>
                </a:solidFill>
              </a:defRPr>
            </a:lvl5pPr>
            <a:lvl6pPr marL="4570857" indent="0">
              <a:buNone/>
              <a:defRPr sz="3199">
                <a:solidFill>
                  <a:schemeClr val="tx1">
                    <a:tint val="75000"/>
                  </a:schemeClr>
                </a:solidFill>
              </a:defRPr>
            </a:lvl6pPr>
            <a:lvl7pPr marL="5485028" indent="0">
              <a:buNone/>
              <a:defRPr sz="3199">
                <a:solidFill>
                  <a:schemeClr val="tx1">
                    <a:tint val="75000"/>
                  </a:schemeClr>
                </a:solidFill>
              </a:defRPr>
            </a:lvl7pPr>
            <a:lvl8pPr marL="6399200" indent="0">
              <a:buNone/>
              <a:defRPr sz="3199">
                <a:solidFill>
                  <a:schemeClr val="tx1">
                    <a:tint val="75000"/>
                  </a:schemeClr>
                </a:solidFill>
              </a:defRPr>
            </a:lvl8pPr>
            <a:lvl9pPr marL="7313371" indent="0">
              <a:buNone/>
              <a:defRPr sz="319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Dummy Text Comes Here</a:t>
            </a:r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B5A30B6B-EEDB-4142-8138-D50F5A307D7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984523" y="4540753"/>
            <a:ext cx="12409568" cy="9175250"/>
          </a:xfrm>
          <a:custGeom>
            <a:avLst/>
            <a:gdLst>
              <a:gd name="connsiteX0" fmla="*/ 3103200 w 6206400"/>
              <a:gd name="connsiteY0" fmla="*/ 0 h 4587625"/>
              <a:gd name="connsiteX1" fmla="*/ 6206400 w 6206400"/>
              <a:gd name="connsiteY1" fmla="*/ 3103200 h 4587625"/>
              <a:gd name="connsiteX2" fmla="*/ 5831861 w 6206400"/>
              <a:gd name="connsiteY2" fmla="*/ 4582370 h 4587625"/>
              <a:gd name="connsiteX3" fmla="*/ 5828668 w 6206400"/>
              <a:gd name="connsiteY3" fmla="*/ 4587625 h 4587625"/>
              <a:gd name="connsiteX4" fmla="*/ 377733 w 6206400"/>
              <a:gd name="connsiteY4" fmla="*/ 4587625 h 4587625"/>
              <a:gd name="connsiteX5" fmla="*/ 374540 w 6206400"/>
              <a:gd name="connsiteY5" fmla="*/ 4582370 h 4587625"/>
              <a:gd name="connsiteX6" fmla="*/ 0 w 6206400"/>
              <a:gd name="connsiteY6" fmla="*/ 3103200 h 4587625"/>
              <a:gd name="connsiteX7" fmla="*/ 3103200 w 6206400"/>
              <a:gd name="connsiteY7" fmla="*/ 0 h 4587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206400" h="4587625">
                <a:moveTo>
                  <a:pt x="3103200" y="0"/>
                </a:moveTo>
                <a:cubicBezTo>
                  <a:pt x="4817050" y="0"/>
                  <a:pt x="6206400" y="1389350"/>
                  <a:pt x="6206400" y="3103200"/>
                </a:cubicBezTo>
                <a:cubicBezTo>
                  <a:pt x="6206400" y="3638778"/>
                  <a:pt x="6070721" y="4142667"/>
                  <a:pt x="5831861" y="4582370"/>
                </a:cubicBezTo>
                <a:lnTo>
                  <a:pt x="5828668" y="4587625"/>
                </a:lnTo>
                <a:lnTo>
                  <a:pt x="377733" y="4587625"/>
                </a:lnTo>
                <a:lnTo>
                  <a:pt x="374540" y="4582370"/>
                </a:lnTo>
                <a:cubicBezTo>
                  <a:pt x="135679" y="4142667"/>
                  <a:pt x="0" y="3638778"/>
                  <a:pt x="0" y="3103200"/>
                </a:cubicBezTo>
                <a:cubicBezTo>
                  <a:pt x="0" y="1389350"/>
                  <a:pt x="1389350" y="0"/>
                  <a:pt x="310320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4799" b="1" i="0">
                <a:latin typeface="Calibri" panose="020F0502020204030204" pitchFamily="34" charset="0"/>
              </a:defRPr>
            </a:lvl1pPr>
          </a:lstStyle>
          <a:p>
            <a:r>
              <a:rPr lang="en-US" noProof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8255703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970CD0-696D-4313-96BA-4AA72C813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1608" y="999191"/>
            <a:ext cx="9871851" cy="2651126"/>
          </a:xfrm>
        </p:spPr>
        <p:txBody>
          <a:bodyPr lIns="0" tIns="0" rIns="0" bIns="0">
            <a:noAutofit/>
          </a:bodyPr>
          <a:lstStyle>
            <a:lvl1pPr>
              <a:defRPr sz="6398" b="1" i="0" cap="all" baseline="0">
                <a:solidFill>
                  <a:srgbClr val="286181"/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EE9886-36F0-4E06-A3A6-D8F00B0665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7640" y="3651250"/>
            <a:ext cx="9825819" cy="8702676"/>
          </a:xfrm>
        </p:spPr>
        <p:txBody>
          <a:bodyPr lIns="0" tIns="0" rIns="0" bIns="0">
            <a:noAutofit/>
          </a:bodyPr>
          <a:lstStyle>
            <a:lvl1pPr>
              <a:defRPr sz="4799" b="1" i="0">
                <a:latin typeface="Calibri" panose="020F0502020204030204" pitchFamily="34" charset="0"/>
              </a:defRPr>
            </a:lvl1pPr>
            <a:lvl2pPr>
              <a:defRPr sz="3999" b="1" i="0">
                <a:latin typeface="Calibri" panose="020F0502020204030204" pitchFamily="34" charset="0"/>
              </a:defRPr>
            </a:lvl2pPr>
            <a:lvl3pPr>
              <a:defRPr sz="3599" b="1" i="0">
                <a:latin typeface="Calibri" panose="020F0502020204030204" pitchFamily="34" charset="0"/>
              </a:defRPr>
            </a:lvl3pPr>
            <a:lvl4pPr>
              <a:defRPr sz="3199" b="1" i="0">
                <a:latin typeface="Calibri" panose="020F0502020204030204" pitchFamily="34" charset="0"/>
              </a:defRPr>
            </a:lvl4pPr>
            <a:lvl5pPr>
              <a:defRPr sz="3199" b="1" i="0">
                <a:latin typeface="Calibri" panose="020F050202020403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996B64B9-1DF0-4EE9-BAB5-72AFA94B9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721473" y="12911479"/>
            <a:ext cx="588767" cy="374734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 sz="1800" b="1" i="0">
                <a:solidFill>
                  <a:srgbClr val="626162"/>
                </a:solidFill>
                <a:latin typeface="Calibri" panose="020F0502020204030204" pitchFamily="34" charset="0"/>
              </a:defRPr>
            </a:lvl1pPr>
          </a:lstStyle>
          <a:p>
            <a:fld id="{9EC71654-96A5-4280-94F3-931C61A9F92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D415693-E2CB-4DB4-B07C-2F96B0CAB302}"/>
              </a:ext>
            </a:extLst>
          </p:cNvPr>
          <p:cNvSpPr/>
          <p:nvPr userDrawn="1"/>
        </p:nvSpPr>
        <p:spPr>
          <a:xfrm>
            <a:off x="15704834" y="1977073"/>
            <a:ext cx="8656003" cy="9761854"/>
          </a:xfrm>
          <a:prstGeom prst="rect">
            <a:avLst/>
          </a:prstGeom>
          <a:solidFill>
            <a:srgbClr val="2861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198" b="1" i="0" noProof="0">
              <a:latin typeface="Calibri" panose="020F0502020204030204" pitchFamily="34" charset="0"/>
            </a:endParaRPr>
          </a:p>
        </p:txBody>
      </p:sp>
      <p:sp>
        <p:nvSpPr>
          <p:cNvPr id="18" name="Picture Placeholder 5">
            <a:extLst>
              <a:ext uri="{FF2B5EF4-FFF2-40B4-BE49-F238E27FC236}">
                <a16:creationId xmlns:a16="http://schemas.microsoft.com/office/drawing/2014/main" id="{FF6AC390-6F85-4B64-AE7A-E8E0D8FC89C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0907583" y="1977072"/>
            <a:ext cx="9767152" cy="9769696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b="1" i="0">
                <a:latin typeface="Calibri" panose="020F0502020204030204" pitchFamily="34" charset="0"/>
              </a:defRPr>
            </a:lvl1pPr>
          </a:lstStyle>
          <a:p>
            <a:r>
              <a:rPr lang="en-US" noProof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03249723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EE9886-36F0-4E06-A3A6-D8F00B0665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7640" y="3651250"/>
            <a:ext cx="9825819" cy="8702676"/>
          </a:xfrm>
        </p:spPr>
        <p:txBody>
          <a:bodyPr lIns="0" tIns="0" rIns="0" bIns="0">
            <a:noAutofit/>
          </a:bodyPr>
          <a:lstStyle>
            <a:lvl1pPr>
              <a:defRPr sz="4799" b="1" i="0">
                <a:latin typeface="Calibri" panose="020F0502020204030204" pitchFamily="34" charset="0"/>
              </a:defRPr>
            </a:lvl1pPr>
            <a:lvl2pPr>
              <a:defRPr sz="3999" b="1" i="0">
                <a:latin typeface="Calibri" panose="020F0502020204030204" pitchFamily="34" charset="0"/>
              </a:defRPr>
            </a:lvl2pPr>
            <a:lvl3pPr>
              <a:defRPr sz="3599" b="1" i="0">
                <a:latin typeface="Calibri" panose="020F0502020204030204" pitchFamily="34" charset="0"/>
              </a:defRPr>
            </a:lvl3pPr>
            <a:lvl4pPr>
              <a:defRPr sz="3199" b="1" i="0">
                <a:latin typeface="Calibri" panose="020F0502020204030204" pitchFamily="34" charset="0"/>
              </a:defRPr>
            </a:lvl4pPr>
            <a:lvl5pPr>
              <a:defRPr sz="3199" b="1" i="0">
                <a:latin typeface="Calibri" panose="020F050202020403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996B64B9-1DF0-4EE9-BAB5-72AFA94B9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721473" y="12911479"/>
            <a:ext cx="588767" cy="374734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 sz="1800" b="1" i="0">
                <a:solidFill>
                  <a:srgbClr val="626162"/>
                </a:solidFill>
                <a:latin typeface="Calibri" panose="020F0502020204030204" pitchFamily="34" charset="0"/>
              </a:defRPr>
            </a:lvl1pPr>
          </a:lstStyle>
          <a:p>
            <a:fld id="{9EC71654-96A5-4280-94F3-931C61A9F92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26619E66-5354-4D60-8529-27917AC037C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1766232" y="0"/>
            <a:ext cx="12611421" cy="11560744"/>
          </a:xfrm>
          <a:custGeom>
            <a:avLst/>
            <a:gdLst>
              <a:gd name="connsiteX0" fmla="*/ 760444 w 6307353"/>
              <a:gd name="connsiteY0" fmla="*/ 0 h 5780372"/>
              <a:gd name="connsiteX1" fmla="*/ 6307353 w 6307353"/>
              <a:gd name="connsiteY1" fmla="*/ 0 h 5780372"/>
              <a:gd name="connsiteX2" fmla="*/ 6307353 w 6307353"/>
              <a:gd name="connsiteY2" fmla="*/ 4515612 h 5780372"/>
              <a:gd name="connsiteX3" fmla="*/ 6110746 w 6307353"/>
              <a:gd name="connsiteY3" fmla="*/ 4731934 h 5780372"/>
              <a:gd name="connsiteX4" fmla="*/ 3579592 w 6307353"/>
              <a:gd name="connsiteY4" fmla="*/ 5780372 h 5780372"/>
              <a:gd name="connsiteX5" fmla="*/ 0 w 6307353"/>
              <a:gd name="connsiteY5" fmla="*/ 2200780 h 5780372"/>
              <a:gd name="connsiteX6" fmla="*/ 611338 w 6307353"/>
              <a:gd name="connsiteY6" fmla="*/ 199396 h 57803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07353" h="5780372">
                <a:moveTo>
                  <a:pt x="760444" y="0"/>
                </a:moveTo>
                <a:lnTo>
                  <a:pt x="6307353" y="0"/>
                </a:lnTo>
                <a:lnTo>
                  <a:pt x="6307353" y="4515612"/>
                </a:lnTo>
                <a:lnTo>
                  <a:pt x="6110746" y="4731934"/>
                </a:lnTo>
                <a:cubicBezTo>
                  <a:pt x="5462967" y="5379713"/>
                  <a:pt x="4568069" y="5780372"/>
                  <a:pt x="3579592" y="5780372"/>
                </a:cubicBezTo>
                <a:cubicBezTo>
                  <a:pt x="1602638" y="5780372"/>
                  <a:pt x="0" y="4177734"/>
                  <a:pt x="0" y="2200780"/>
                </a:cubicBezTo>
                <a:cubicBezTo>
                  <a:pt x="0" y="1459422"/>
                  <a:pt x="225371" y="770703"/>
                  <a:pt x="611338" y="199396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b="1" i="0">
                <a:latin typeface="Calibri" panose="020F0502020204030204" pitchFamily="34" charset="0"/>
              </a:defRPr>
            </a:lvl1pPr>
          </a:lstStyle>
          <a:p>
            <a:r>
              <a:rPr lang="en-US" noProof="0"/>
              <a:t>Click icon to add picture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2E646B4F-6CCB-724C-9D5E-6D57700239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1608" y="999191"/>
            <a:ext cx="9871851" cy="2651126"/>
          </a:xfrm>
        </p:spPr>
        <p:txBody>
          <a:bodyPr lIns="0" tIns="0" rIns="0" bIns="0">
            <a:noAutofit/>
          </a:bodyPr>
          <a:lstStyle>
            <a:lvl1pPr>
              <a:defRPr sz="6398" b="1" i="0" cap="all" baseline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690847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B70E2287-0F7B-4DD3-A805-DB19BBF3C7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1607" y="493242"/>
            <a:ext cx="22295392" cy="1840672"/>
          </a:xfrm>
        </p:spPr>
        <p:txBody>
          <a:bodyPr lIns="0" tIns="0" rIns="0" bIns="0" anchor="b">
            <a:noAutofit/>
          </a:bodyPr>
          <a:lstStyle>
            <a:lvl1pPr>
              <a:defRPr sz="6398" b="1" i="0" cap="all" baseline="0">
                <a:solidFill>
                  <a:srgbClr val="2C567A"/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CEC6B25A-6AA2-46A7-84BE-5C907CA51B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721473" y="12911479"/>
            <a:ext cx="588767" cy="374734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 sz="1800" b="1" i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fld id="{9EC71654-96A5-4280-94F3-931C61A9F92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380601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CEC6B25A-6AA2-46A7-84BE-5C907CA51B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721473" y="12911479"/>
            <a:ext cx="588767" cy="374734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 sz="1800" b="1" i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fld id="{9EC71654-96A5-4280-94F3-931C61A9F92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438814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Oval 22">
            <a:extLst>
              <a:ext uri="{FF2B5EF4-FFF2-40B4-BE49-F238E27FC236}">
                <a16:creationId xmlns:a16="http://schemas.microsoft.com/office/drawing/2014/main" id="{687010E4-ADF2-486D-8DF7-B0FF38C6DADF}"/>
              </a:ext>
            </a:extLst>
          </p:cNvPr>
          <p:cNvSpPr/>
          <p:nvPr userDrawn="1"/>
        </p:nvSpPr>
        <p:spPr>
          <a:xfrm>
            <a:off x="1907783" y="3396938"/>
            <a:ext cx="3457763" cy="3458664"/>
          </a:xfrm>
          <a:prstGeom prst="ellipse">
            <a:avLst/>
          </a:prstGeom>
          <a:solidFill>
            <a:schemeClr val="tx1">
              <a:alpha val="1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198" b="1" i="0" noProof="0">
              <a:latin typeface="Calibri" panose="020F0502020204030204" pitchFamily="34" charset="0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9159AA79-2237-4A27-BBC2-D44032158D19}"/>
              </a:ext>
            </a:extLst>
          </p:cNvPr>
          <p:cNvSpPr/>
          <p:nvPr userDrawn="1"/>
        </p:nvSpPr>
        <p:spPr>
          <a:xfrm>
            <a:off x="7613095" y="3396938"/>
            <a:ext cx="3457763" cy="3458664"/>
          </a:xfrm>
          <a:prstGeom prst="ellipse">
            <a:avLst/>
          </a:prstGeom>
          <a:solidFill>
            <a:schemeClr val="tx1">
              <a:alpha val="1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198" b="1" i="0" noProof="0">
              <a:latin typeface="Calibri" panose="020F0502020204030204" pitchFamily="34" charset="0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0272B962-9566-42D2-B4C3-E7AA81884A83}"/>
              </a:ext>
            </a:extLst>
          </p:cNvPr>
          <p:cNvSpPr/>
          <p:nvPr userDrawn="1"/>
        </p:nvSpPr>
        <p:spPr>
          <a:xfrm>
            <a:off x="13289089" y="3396938"/>
            <a:ext cx="3457763" cy="3458664"/>
          </a:xfrm>
          <a:prstGeom prst="ellipse">
            <a:avLst/>
          </a:prstGeom>
          <a:solidFill>
            <a:schemeClr val="tx1">
              <a:alpha val="1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198" b="1" i="0" noProof="0">
              <a:latin typeface="Calibri" panose="020F0502020204030204" pitchFamily="34" charset="0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19733285-016C-4C38-816C-83D30C075C70}"/>
              </a:ext>
            </a:extLst>
          </p:cNvPr>
          <p:cNvSpPr/>
          <p:nvPr userDrawn="1"/>
        </p:nvSpPr>
        <p:spPr>
          <a:xfrm>
            <a:off x="18992369" y="3396938"/>
            <a:ext cx="3457763" cy="3458664"/>
          </a:xfrm>
          <a:prstGeom prst="ellipse">
            <a:avLst/>
          </a:prstGeom>
          <a:solidFill>
            <a:schemeClr val="tx1">
              <a:alpha val="1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198" b="1" i="0" noProof="0">
              <a:latin typeface="Calibri" panose="020F0502020204030204" pitchFamily="34" charset="0"/>
            </a:endParaRP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EF40DBA4-AB63-4B47-B37F-BCC3D59B5392}"/>
              </a:ext>
            </a:extLst>
          </p:cNvPr>
          <p:cNvSpPr/>
          <p:nvPr userDrawn="1"/>
        </p:nvSpPr>
        <p:spPr>
          <a:xfrm>
            <a:off x="8021845" y="3556424"/>
            <a:ext cx="2640264" cy="724176"/>
          </a:xfrm>
          <a:custGeom>
            <a:avLst/>
            <a:gdLst>
              <a:gd name="connsiteX0" fmla="*/ 660238 w 1320476"/>
              <a:gd name="connsiteY0" fmla="*/ 0 h 362088"/>
              <a:gd name="connsiteX1" fmla="*/ 1312051 w 1320476"/>
              <a:gd name="connsiteY1" fmla="*/ 346566 h 362088"/>
              <a:gd name="connsiteX2" fmla="*/ 1320476 w 1320476"/>
              <a:gd name="connsiteY2" fmla="*/ 362088 h 362088"/>
              <a:gd name="connsiteX3" fmla="*/ 0 w 1320476"/>
              <a:gd name="connsiteY3" fmla="*/ 362088 h 362088"/>
              <a:gd name="connsiteX4" fmla="*/ 8425 w 1320476"/>
              <a:gd name="connsiteY4" fmla="*/ 346566 h 362088"/>
              <a:gd name="connsiteX5" fmla="*/ 660238 w 1320476"/>
              <a:gd name="connsiteY5" fmla="*/ 0 h 362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20476" h="362088">
                <a:moveTo>
                  <a:pt x="660238" y="0"/>
                </a:moveTo>
                <a:cubicBezTo>
                  <a:pt x="931569" y="0"/>
                  <a:pt x="1170791" y="137473"/>
                  <a:pt x="1312051" y="346566"/>
                </a:cubicBezTo>
                <a:lnTo>
                  <a:pt x="1320476" y="362088"/>
                </a:lnTo>
                <a:lnTo>
                  <a:pt x="0" y="362088"/>
                </a:lnTo>
                <a:lnTo>
                  <a:pt x="8425" y="346566"/>
                </a:lnTo>
                <a:cubicBezTo>
                  <a:pt x="149685" y="137473"/>
                  <a:pt x="388907" y="0"/>
                  <a:pt x="660238" y="0"/>
                </a:cubicBezTo>
                <a:close/>
              </a:path>
            </a:pathLst>
          </a:custGeom>
          <a:solidFill>
            <a:srgbClr val="CC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198" b="1" i="0" noProof="0">
              <a:latin typeface="Calibri" panose="020F0502020204030204" pitchFamily="34" charset="0"/>
            </a:endParaRPr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33EF0AFB-D099-4FF1-8963-7DA87268867F}"/>
              </a:ext>
            </a:extLst>
          </p:cNvPr>
          <p:cNvSpPr/>
          <p:nvPr userDrawn="1"/>
        </p:nvSpPr>
        <p:spPr>
          <a:xfrm>
            <a:off x="13697838" y="3556424"/>
            <a:ext cx="2640264" cy="724176"/>
          </a:xfrm>
          <a:custGeom>
            <a:avLst/>
            <a:gdLst>
              <a:gd name="connsiteX0" fmla="*/ 660238 w 1320476"/>
              <a:gd name="connsiteY0" fmla="*/ 0 h 362088"/>
              <a:gd name="connsiteX1" fmla="*/ 1312051 w 1320476"/>
              <a:gd name="connsiteY1" fmla="*/ 346566 h 362088"/>
              <a:gd name="connsiteX2" fmla="*/ 1320476 w 1320476"/>
              <a:gd name="connsiteY2" fmla="*/ 362088 h 362088"/>
              <a:gd name="connsiteX3" fmla="*/ 0 w 1320476"/>
              <a:gd name="connsiteY3" fmla="*/ 362088 h 362088"/>
              <a:gd name="connsiteX4" fmla="*/ 8425 w 1320476"/>
              <a:gd name="connsiteY4" fmla="*/ 346566 h 362088"/>
              <a:gd name="connsiteX5" fmla="*/ 660238 w 1320476"/>
              <a:gd name="connsiteY5" fmla="*/ 0 h 362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20476" h="362088">
                <a:moveTo>
                  <a:pt x="660238" y="0"/>
                </a:moveTo>
                <a:cubicBezTo>
                  <a:pt x="931569" y="0"/>
                  <a:pt x="1170791" y="137473"/>
                  <a:pt x="1312051" y="346566"/>
                </a:cubicBezTo>
                <a:lnTo>
                  <a:pt x="1320476" y="362088"/>
                </a:lnTo>
                <a:lnTo>
                  <a:pt x="0" y="362088"/>
                </a:lnTo>
                <a:lnTo>
                  <a:pt x="8425" y="346566"/>
                </a:lnTo>
                <a:cubicBezTo>
                  <a:pt x="149685" y="137473"/>
                  <a:pt x="388907" y="0"/>
                  <a:pt x="660238" y="0"/>
                </a:cubicBezTo>
                <a:close/>
              </a:path>
            </a:pathLst>
          </a:custGeom>
          <a:solidFill>
            <a:srgbClr val="CC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198" b="1" i="0" noProof="0">
              <a:latin typeface="Calibri" panose="020F0502020204030204" pitchFamily="34" charset="0"/>
            </a:endParaRP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6872C96E-9AF3-4FA0-8180-C213C7F2209E}"/>
              </a:ext>
            </a:extLst>
          </p:cNvPr>
          <p:cNvSpPr/>
          <p:nvPr userDrawn="1"/>
        </p:nvSpPr>
        <p:spPr>
          <a:xfrm>
            <a:off x="19401118" y="3556424"/>
            <a:ext cx="2640264" cy="724176"/>
          </a:xfrm>
          <a:custGeom>
            <a:avLst/>
            <a:gdLst>
              <a:gd name="connsiteX0" fmla="*/ 660238 w 1320476"/>
              <a:gd name="connsiteY0" fmla="*/ 0 h 362088"/>
              <a:gd name="connsiteX1" fmla="*/ 1312051 w 1320476"/>
              <a:gd name="connsiteY1" fmla="*/ 346566 h 362088"/>
              <a:gd name="connsiteX2" fmla="*/ 1320476 w 1320476"/>
              <a:gd name="connsiteY2" fmla="*/ 362088 h 362088"/>
              <a:gd name="connsiteX3" fmla="*/ 0 w 1320476"/>
              <a:gd name="connsiteY3" fmla="*/ 362088 h 362088"/>
              <a:gd name="connsiteX4" fmla="*/ 8425 w 1320476"/>
              <a:gd name="connsiteY4" fmla="*/ 346566 h 362088"/>
              <a:gd name="connsiteX5" fmla="*/ 660238 w 1320476"/>
              <a:gd name="connsiteY5" fmla="*/ 0 h 362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20476" h="362088">
                <a:moveTo>
                  <a:pt x="660238" y="0"/>
                </a:moveTo>
                <a:cubicBezTo>
                  <a:pt x="931569" y="0"/>
                  <a:pt x="1170791" y="137473"/>
                  <a:pt x="1312051" y="346566"/>
                </a:cubicBezTo>
                <a:lnTo>
                  <a:pt x="1320476" y="362088"/>
                </a:lnTo>
                <a:lnTo>
                  <a:pt x="0" y="362088"/>
                </a:lnTo>
                <a:lnTo>
                  <a:pt x="8425" y="346566"/>
                </a:lnTo>
                <a:cubicBezTo>
                  <a:pt x="149685" y="137473"/>
                  <a:pt x="388907" y="0"/>
                  <a:pt x="660238" y="0"/>
                </a:cubicBezTo>
                <a:close/>
              </a:path>
            </a:pathLst>
          </a:custGeom>
          <a:solidFill>
            <a:srgbClr val="CC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198" b="1" i="0" noProof="0">
              <a:latin typeface="Calibri" panose="020F0502020204030204" pitchFamily="34" charset="0"/>
            </a:endParaRP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3A08BE29-CFA5-4E0D-9DBE-A430AE1B8072}"/>
              </a:ext>
            </a:extLst>
          </p:cNvPr>
          <p:cNvSpPr/>
          <p:nvPr userDrawn="1"/>
        </p:nvSpPr>
        <p:spPr>
          <a:xfrm>
            <a:off x="2316533" y="3556424"/>
            <a:ext cx="2640264" cy="724176"/>
          </a:xfrm>
          <a:custGeom>
            <a:avLst/>
            <a:gdLst>
              <a:gd name="connsiteX0" fmla="*/ 660238 w 1320476"/>
              <a:gd name="connsiteY0" fmla="*/ 0 h 362088"/>
              <a:gd name="connsiteX1" fmla="*/ 1312051 w 1320476"/>
              <a:gd name="connsiteY1" fmla="*/ 346566 h 362088"/>
              <a:gd name="connsiteX2" fmla="*/ 1320476 w 1320476"/>
              <a:gd name="connsiteY2" fmla="*/ 362088 h 362088"/>
              <a:gd name="connsiteX3" fmla="*/ 0 w 1320476"/>
              <a:gd name="connsiteY3" fmla="*/ 362088 h 362088"/>
              <a:gd name="connsiteX4" fmla="*/ 8425 w 1320476"/>
              <a:gd name="connsiteY4" fmla="*/ 346566 h 362088"/>
              <a:gd name="connsiteX5" fmla="*/ 660238 w 1320476"/>
              <a:gd name="connsiteY5" fmla="*/ 0 h 362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20476" h="362088">
                <a:moveTo>
                  <a:pt x="660238" y="0"/>
                </a:moveTo>
                <a:cubicBezTo>
                  <a:pt x="931569" y="0"/>
                  <a:pt x="1170791" y="137473"/>
                  <a:pt x="1312051" y="346566"/>
                </a:cubicBezTo>
                <a:lnTo>
                  <a:pt x="1320476" y="362088"/>
                </a:lnTo>
                <a:lnTo>
                  <a:pt x="0" y="362088"/>
                </a:lnTo>
                <a:lnTo>
                  <a:pt x="8425" y="346566"/>
                </a:lnTo>
                <a:cubicBezTo>
                  <a:pt x="149685" y="137473"/>
                  <a:pt x="388907" y="0"/>
                  <a:pt x="660238" y="0"/>
                </a:cubicBezTo>
                <a:close/>
              </a:path>
            </a:pathLst>
          </a:custGeom>
          <a:solidFill>
            <a:srgbClr val="CC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198" b="1" i="0" noProof="0">
              <a:latin typeface="Calibri" panose="020F0502020204030204" pitchFamily="34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70E2287-0F7B-4DD3-A805-DB19BBF3C7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1607" y="493242"/>
            <a:ext cx="22295392" cy="1840672"/>
          </a:xfrm>
        </p:spPr>
        <p:txBody>
          <a:bodyPr lIns="0" tIns="0" rIns="0" bIns="0" anchor="b">
            <a:noAutofit/>
          </a:bodyPr>
          <a:lstStyle>
            <a:lvl1pPr>
              <a:defRPr sz="6398" b="1" i="0" cap="all" baseline="0">
                <a:solidFill>
                  <a:srgbClr val="2C567A"/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CEC6B25A-6AA2-46A7-84BE-5C907CA51B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721473" y="12911479"/>
            <a:ext cx="588767" cy="374734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 sz="1800" b="1" i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fld id="{9EC71654-96A5-4280-94F3-931C61A9F92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1B995BE-66C2-4379-885F-4BE069DA39E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206702" y="3697071"/>
            <a:ext cx="2859929" cy="2860674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3999" b="1" i="0">
                <a:latin typeface="Calibri" panose="020F0502020204030204" pitchFamily="34" charset="0"/>
              </a:defRPr>
            </a:lvl1pPr>
          </a:lstStyle>
          <a:p>
            <a:r>
              <a:rPr lang="en-US" noProof="0"/>
              <a:t>Click icon to add picture</a:t>
            </a:r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9B56B6C6-9F3C-4E80-BBAD-280E697B895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912014" y="3697071"/>
            <a:ext cx="2859929" cy="2860674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3999" b="1" i="0">
                <a:latin typeface="Calibri" panose="020F0502020204030204" pitchFamily="34" charset="0"/>
              </a:defRPr>
            </a:lvl1pPr>
          </a:lstStyle>
          <a:p>
            <a:r>
              <a:rPr lang="en-US" noProof="0"/>
              <a:t>Click icon to add picture</a:t>
            </a:r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54704160-1ED7-4B90-8963-0F887C73E94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3588008" y="3697071"/>
            <a:ext cx="2859929" cy="2860674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3999" b="1" i="0">
                <a:latin typeface="Calibri" panose="020F0502020204030204" pitchFamily="34" charset="0"/>
              </a:defRPr>
            </a:lvl1pPr>
          </a:lstStyle>
          <a:p>
            <a:r>
              <a:rPr lang="en-US" noProof="0"/>
              <a:t>Click icon to add picture</a:t>
            </a:r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36610597-6A76-4A06-82A5-A8FFC5BAEA0F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9291288" y="3697071"/>
            <a:ext cx="2859929" cy="2860674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3999" b="1" i="0">
                <a:latin typeface="Calibri" panose="020F0502020204030204" pitchFamily="34" charset="0"/>
              </a:defRPr>
            </a:lvl1pPr>
          </a:lstStyle>
          <a:p>
            <a:r>
              <a:rPr lang="en-US" noProof="0"/>
              <a:t>Click icon to add picture</a:t>
            </a:r>
          </a:p>
        </p:txBody>
      </p:sp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FF56D2E5-86E4-473A-A62F-B7029E5B25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8636" y="8104613"/>
            <a:ext cx="5176062" cy="3498010"/>
          </a:xfrm>
        </p:spPr>
        <p:txBody>
          <a:bodyPr lIns="0" tIns="0" rIns="0" bIns="0">
            <a:noAutofit/>
          </a:bodyPr>
          <a:lstStyle>
            <a:lvl1pPr marL="0" indent="0" algn="ctr">
              <a:buNone/>
              <a:defRPr sz="3199" b="1" i="0">
                <a:latin typeface="Calibri" panose="020F0502020204030204" pitchFamily="34" charset="0"/>
              </a:defRPr>
            </a:lvl1pPr>
            <a:lvl2pPr marL="914171" indent="0" algn="ctr">
              <a:buNone/>
              <a:defRPr sz="3999"/>
            </a:lvl2pPr>
            <a:lvl3pPr marL="1828343" indent="0" algn="ctr">
              <a:buNone/>
              <a:defRPr sz="3599"/>
            </a:lvl3pPr>
            <a:lvl4pPr marL="2742514" indent="0" algn="ctr">
              <a:buNone/>
              <a:defRPr sz="3199"/>
            </a:lvl4pPr>
            <a:lvl5pPr marL="3656686" indent="0" algn="ctr">
              <a:buNone/>
              <a:defRPr sz="3199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93934E34-6CC7-492D-9515-EBEC72EFF4CB}"/>
              </a:ext>
            </a:extLst>
          </p:cNvPr>
          <p:cNvSpPr>
            <a:spLocks noGrp="1"/>
          </p:cNvSpPr>
          <p:nvPr>
            <p:ph idx="17" hasCustomPrompt="1"/>
          </p:nvPr>
        </p:nvSpPr>
        <p:spPr>
          <a:xfrm>
            <a:off x="1048636" y="7078537"/>
            <a:ext cx="5176062" cy="990778"/>
          </a:xfrm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3199" b="1" cap="all" baseline="0">
                <a:solidFill>
                  <a:srgbClr val="0D1D51"/>
                </a:solidFill>
                <a:latin typeface="+mj-lt"/>
              </a:defRPr>
            </a:lvl1pPr>
            <a:lvl2pPr marL="914171" indent="0" algn="ctr">
              <a:buNone/>
              <a:defRPr sz="3999"/>
            </a:lvl2pPr>
            <a:lvl3pPr marL="1828343" indent="0" algn="ctr">
              <a:buNone/>
              <a:defRPr sz="3599"/>
            </a:lvl3pPr>
            <a:lvl4pPr marL="2742514" indent="0" algn="ctr">
              <a:buNone/>
              <a:defRPr sz="3199"/>
            </a:lvl4pPr>
            <a:lvl5pPr marL="3656686" indent="0" algn="ctr">
              <a:buNone/>
              <a:defRPr sz="3199"/>
            </a:lvl5pPr>
          </a:lstStyle>
          <a:p>
            <a:pPr lvl="0"/>
            <a:r>
              <a:rPr lang="en-US" noProof="0"/>
              <a:t>Executive 01</a:t>
            </a:r>
          </a:p>
        </p:txBody>
      </p:sp>
      <p:sp>
        <p:nvSpPr>
          <p:cNvPr id="29" name="Content Placeholder 2">
            <a:extLst>
              <a:ext uri="{FF2B5EF4-FFF2-40B4-BE49-F238E27FC236}">
                <a16:creationId xmlns:a16="http://schemas.microsoft.com/office/drawing/2014/main" id="{E4E27467-A1AA-4773-AAB5-A96267FBD712}"/>
              </a:ext>
            </a:extLst>
          </p:cNvPr>
          <p:cNvSpPr>
            <a:spLocks noGrp="1"/>
          </p:cNvSpPr>
          <p:nvPr>
            <p:ph idx="18"/>
          </p:nvPr>
        </p:nvSpPr>
        <p:spPr>
          <a:xfrm>
            <a:off x="6753948" y="8104613"/>
            <a:ext cx="5176062" cy="3498010"/>
          </a:xfrm>
        </p:spPr>
        <p:txBody>
          <a:bodyPr lIns="0" tIns="0" rIns="0" bIns="0">
            <a:noAutofit/>
          </a:bodyPr>
          <a:lstStyle>
            <a:lvl1pPr marL="0" indent="0" algn="ctr">
              <a:buNone/>
              <a:defRPr sz="3199" b="1" i="0">
                <a:latin typeface="Calibri" panose="020F0502020204030204" pitchFamily="34" charset="0"/>
              </a:defRPr>
            </a:lvl1pPr>
            <a:lvl2pPr marL="914171" indent="0" algn="ctr">
              <a:buNone/>
              <a:defRPr sz="3999"/>
            </a:lvl2pPr>
            <a:lvl3pPr marL="1828343" indent="0" algn="ctr">
              <a:buNone/>
              <a:defRPr sz="3599"/>
            </a:lvl3pPr>
            <a:lvl4pPr marL="2742514" indent="0" algn="ctr">
              <a:buNone/>
              <a:defRPr sz="3199"/>
            </a:lvl4pPr>
            <a:lvl5pPr marL="3656686" indent="0" algn="ctr">
              <a:buNone/>
              <a:defRPr sz="3199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30" name="Content Placeholder 2">
            <a:extLst>
              <a:ext uri="{FF2B5EF4-FFF2-40B4-BE49-F238E27FC236}">
                <a16:creationId xmlns:a16="http://schemas.microsoft.com/office/drawing/2014/main" id="{6CABD5EB-4A8B-448B-8ED1-B8B420815B2D}"/>
              </a:ext>
            </a:extLst>
          </p:cNvPr>
          <p:cNvSpPr>
            <a:spLocks noGrp="1"/>
          </p:cNvSpPr>
          <p:nvPr>
            <p:ph idx="19" hasCustomPrompt="1"/>
          </p:nvPr>
        </p:nvSpPr>
        <p:spPr>
          <a:xfrm>
            <a:off x="6753948" y="7078537"/>
            <a:ext cx="5176062" cy="990778"/>
          </a:xfrm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3199" b="1" cap="all" baseline="0">
                <a:solidFill>
                  <a:srgbClr val="0D1D51"/>
                </a:solidFill>
                <a:latin typeface="+mj-lt"/>
              </a:defRPr>
            </a:lvl1pPr>
            <a:lvl2pPr marL="914171" indent="0" algn="ctr">
              <a:buNone/>
              <a:defRPr sz="3999"/>
            </a:lvl2pPr>
            <a:lvl3pPr marL="1828343" indent="0" algn="ctr">
              <a:buNone/>
              <a:defRPr sz="3599"/>
            </a:lvl3pPr>
            <a:lvl4pPr marL="2742514" indent="0" algn="ctr">
              <a:buNone/>
              <a:defRPr sz="3199"/>
            </a:lvl4pPr>
            <a:lvl5pPr marL="3656686" indent="0" algn="ctr">
              <a:buNone/>
              <a:defRPr sz="3199"/>
            </a:lvl5pPr>
          </a:lstStyle>
          <a:p>
            <a:pPr lvl="0"/>
            <a:r>
              <a:rPr lang="en-US" noProof="0"/>
              <a:t>Executive 01</a:t>
            </a:r>
          </a:p>
        </p:txBody>
      </p:sp>
      <p:sp>
        <p:nvSpPr>
          <p:cNvPr id="31" name="Content Placeholder 2">
            <a:extLst>
              <a:ext uri="{FF2B5EF4-FFF2-40B4-BE49-F238E27FC236}">
                <a16:creationId xmlns:a16="http://schemas.microsoft.com/office/drawing/2014/main" id="{0D86883C-E501-47FF-AE1A-E9CE8B71B421}"/>
              </a:ext>
            </a:extLst>
          </p:cNvPr>
          <p:cNvSpPr>
            <a:spLocks noGrp="1"/>
          </p:cNvSpPr>
          <p:nvPr>
            <p:ph idx="20"/>
          </p:nvPr>
        </p:nvSpPr>
        <p:spPr>
          <a:xfrm>
            <a:off x="12429941" y="8104613"/>
            <a:ext cx="5176062" cy="3498010"/>
          </a:xfrm>
        </p:spPr>
        <p:txBody>
          <a:bodyPr lIns="0" tIns="0" rIns="0" bIns="0">
            <a:noAutofit/>
          </a:bodyPr>
          <a:lstStyle>
            <a:lvl1pPr marL="0" indent="0" algn="ctr">
              <a:buNone/>
              <a:defRPr sz="3199" b="1" i="0">
                <a:latin typeface="Calibri" panose="020F0502020204030204" pitchFamily="34" charset="0"/>
              </a:defRPr>
            </a:lvl1pPr>
            <a:lvl2pPr marL="914171" indent="0" algn="ctr">
              <a:buNone/>
              <a:defRPr sz="3999"/>
            </a:lvl2pPr>
            <a:lvl3pPr marL="1828343" indent="0" algn="ctr">
              <a:buNone/>
              <a:defRPr sz="3599"/>
            </a:lvl3pPr>
            <a:lvl4pPr marL="2742514" indent="0" algn="ctr">
              <a:buNone/>
              <a:defRPr sz="3199"/>
            </a:lvl4pPr>
            <a:lvl5pPr marL="3656686" indent="0" algn="ctr">
              <a:buNone/>
              <a:defRPr sz="3199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32" name="Content Placeholder 2">
            <a:extLst>
              <a:ext uri="{FF2B5EF4-FFF2-40B4-BE49-F238E27FC236}">
                <a16:creationId xmlns:a16="http://schemas.microsoft.com/office/drawing/2014/main" id="{3683A037-F698-4CC9-904D-F377D71F690F}"/>
              </a:ext>
            </a:extLst>
          </p:cNvPr>
          <p:cNvSpPr>
            <a:spLocks noGrp="1"/>
          </p:cNvSpPr>
          <p:nvPr>
            <p:ph idx="21" hasCustomPrompt="1"/>
          </p:nvPr>
        </p:nvSpPr>
        <p:spPr>
          <a:xfrm>
            <a:off x="12429941" y="7078537"/>
            <a:ext cx="5176062" cy="990778"/>
          </a:xfrm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3199" b="1" cap="all" baseline="0">
                <a:solidFill>
                  <a:srgbClr val="0D1D51"/>
                </a:solidFill>
                <a:latin typeface="+mj-lt"/>
              </a:defRPr>
            </a:lvl1pPr>
            <a:lvl2pPr marL="914171" indent="0" algn="ctr">
              <a:buNone/>
              <a:defRPr sz="3999"/>
            </a:lvl2pPr>
            <a:lvl3pPr marL="1828343" indent="0" algn="ctr">
              <a:buNone/>
              <a:defRPr sz="3599"/>
            </a:lvl3pPr>
            <a:lvl4pPr marL="2742514" indent="0" algn="ctr">
              <a:buNone/>
              <a:defRPr sz="3199"/>
            </a:lvl4pPr>
            <a:lvl5pPr marL="3656686" indent="0" algn="ctr">
              <a:buNone/>
              <a:defRPr sz="3199"/>
            </a:lvl5pPr>
          </a:lstStyle>
          <a:p>
            <a:pPr lvl="0"/>
            <a:r>
              <a:rPr lang="en-US" noProof="0"/>
              <a:t>Executive 01</a:t>
            </a:r>
          </a:p>
        </p:txBody>
      </p:sp>
      <p:sp>
        <p:nvSpPr>
          <p:cNvPr id="33" name="Content Placeholder 2">
            <a:extLst>
              <a:ext uri="{FF2B5EF4-FFF2-40B4-BE49-F238E27FC236}">
                <a16:creationId xmlns:a16="http://schemas.microsoft.com/office/drawing/2014/main" id="{0A095594-2B82-44ED-8C9B-DA7C4D3D2872}"/>
              </a:ext>
            </a:extLst>
          </p:cNvPr>
          <p:cNvSpPr>
            <a:spLocks noGrp="1"/>
          </p:cNvSpPr>
          <p:nvPr>
            <p:ph idx="22"/>
          </p:nvPr>
        </p:nvSpPr>
        <p:spPr>
          <a:xfrm>
            <a:off x="18133221" y="8104613"/>
            <a:ext cx="5176062" cy="3498010"/>
          </a:xfrm>
        </p:spPr>
        <p:txBody>
          <a:bodyPr lIns="0" tIns="0" rIns="0" bIns="0">
            <a:noAutofit/>
          </a:bodyPr>
          <a:lstStyle>
            <a:lvl1pPr marL="0" indent="0" algn="ctr">
              <a:buNone/>
              <a:defRPr sz="3199" b="1" i="0">
                <a:latin typeface="Calibri" panose="020F0502020204030204" pitchFamily="34" charset="0"/>
              </a:defRPr>
            </a:lvl1pPr>
            <a:lvl2pPr marL="914171" indent="0" algn="ctr">
              <a:buNone/>
              <a:defRPr sz="3999"/>
            </a:lvl2pPr>
            <a:lvl3pPr marL="1828343" indent="0" algn="ctr">
              <a:buNone/>
              <a:defRPr sz="3599"/>
            </a:lvl3pPr>
            <a:lvl4pPr marL="2742514" indent="0" algn="ctr">
              <a:buNone/>
              <a:defRPr sz="3199"/>
            </a:lvl4pPr>
            <a:lvl5pPr marL="3656686" indent="0" algn="ctr">
              <a:buNone/>
              <a:defRPr sz="3199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34" name="Content Placeholder 2">
            <a:extLst>
              <a:ext uri="{FF2B5EF4-FFF2-40B4-BE49-F238E27FC236}">
                <a16:creationId xmlns:a16="http://schemas.microsoft.com/office/drawing/2014/main" id="{54CDD46A-22ED-48F5-9B5F-13B1B5C4B320}"/>
              </a:ext>
            </a:extLst>
          </p:cNvPr>
          <p:cNvSpPr>
            <a:spLocks noGrp="1"/>
          </p:cNvSpPr>
          <p:nvPr>
            <p:ph idx="23" hasCustomPrompt="1"/>
          </p:nvPr>
        </p:nvSpPr>
        <p:spPr>
          <a:xfrm>
            <a:off x="18133221" y="7078537"/>
            <a:ext cx="5176062" cy="990778"/>
          </a:xfrm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3199" b="1" cap="all" baseline="0">
                <a:solidFill>
                  <a:srgbClr val="0D1D51"/>
                </a:solidFill>
                <a:latin typeface="+mj-lt"/>
              </a:defRPr>
            </a:lvl1pPr>
            <a:lvl2pPr marL="914171" indent="0" algn="ctr">
              <a:buNone/>
              <a:defRPr sz="3999"/>
            </a:lvl2pPr>
            <a:lvl3pPr marL="1828343" indent="0" algn="ctr">
              <a:buNone/>
              <a:defRPr sz="3599"/>
            </a:lvl3pPr>
            <a:lvl4pPr marL="2742514" indent="0" algn="ctr">
              <a:buNone/>
              <a:defRPr sz="3199"/>
            </a:lvl4pPr>
            <a:lvl5pPr marL="3656686" indent="0" algn="ctr">
              <a:buNone/>
              <a:defRPr sz="3199"/>
            </a:lvl5pPr>
          </a:lstStyle>
          <a:p>
            <a:pPr lvl="0"/>
            <a:r>
              <a:rPr lang="en-US" noProof="0"/>
              <a:t>Executive 01</a:t>
            </a:r>
          </a:p>
        </p:txBody>
      </p:sp>
    </p:spTree>
    <p:extLst>
      <p:ext uri="{BB962C8B-B14F-4D97-AF65-F5344CB8AC3E}">
        <p14:creationId xmlns:p14="http://schemas.microsoft.com/office/powerpoint/2010/main" val="31364303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con&#10;&#10;Description automatically generated">
            <a:extLst>
              <a:ext uri="{FF2B5EF4-FFF2-40B4-BE49-F238E27FC236}">
                <a16:creationId xmlns:a16="http://schemas.microsoft.com/office/drawing/2014/main" id="{77917017-188E-0012-790D-7C75B3CD3C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"/>
          </a:blip>
          <a:stretch>
            <a:fillRect/>
          </a:stretch>
        </p:blipFill>
        <p:spPr>
          <a:xfrm>
            <a:off x="14571740" y="-3985861"/>
            <a:ext cx="10677115" cy="1075728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6627016-BFC4-46D4-89DB-F72E3C3461EC}"/>
              </a:ext>
            </a:extLst>
          </p:cNvPr>
          <p:cNvSpPr/>
          <p:nvPr userDrawn="1"/>
        </p:nvSpPr>
        <p:spPr>
          <a:xfrm rot="10800000">
            <a:off x="1031608" y="-33442"/>
            <a:ext cx="2516580" cy="221012"/>
          </a:xfrm>
          <a:prstGeom prst="rect">
            <a:avLst/>
          </a:prstGeom>
          <a:solidFill>
            <a:srgbClr val="CC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198" b="1" i="0" noProof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EF515B4A-CB20-4847-8E00-0DD66F1FEBB4}"/>
              </a:ext>
            </a:extLst>
          </p:cNvPr>
          <p:cNvSpPr/>
          <p:nvPr userDrawn="1"/>
        </p:nvSpPr>
        <p:spPr>
          <a:xfrm>
            <a:off x="22737416" y="12818795"/>
            <a:ext cx="559956" cy="560102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198" b="1" i="0" noProof="0">
              <a:latin typeface="Calibri" panose="020F0502020204030204" pitchFamily="34" charset="0"/>
            </a:endParaRP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996B64B9-1DF0-4EE9-BAB5-72AFA94B9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721473" y="12911479"/>
            <a:ext cx="588767" cy="374734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 sz="1800" b="1" i="0">
                <a:solidFill>
                  <a:schemeClr val="bg1"/>
                </a:solidFill>
                <a:latin typeface="Calibri" panose="020F0502020204030204" pitchFamily="34" charset="0"/>
              </a:defRPr>
            </a:lvl1pPr>
          </a:lstStyle>
          <a:p>
            <a:fld id="{9EC71654-96A5-4280-94F3-931C61A9F92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8706DBD-D7E1-4734-A193-C7FE296EA0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1607" y="730251"/>
            <a:ext cx="21670079" cy="2651126"/>
          </a:xfrm>
        </p:spPr>
        <p:txBody>
          <a:bodyPr/>
          <a:lstStyle>
            <a:lvl1pPr>
              <a:defRPr b="1" i="0">
                <a:solidFill>
                  <a:srgbClr val="2C567A"/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1A1F33A2-66F7-4D85-99DD-7B00F265AC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1607" y="3651250"/>
            <a:ext cx="21670079" cy="8702676"/>
          </a:xfrm>
        </p:spPr>
        <p:txBody>
          <a:bodyPr/>
          <a:lstStyle>
            <a:lvl1pPr>
              <a:defRPr b="1" i="0">
                <a:latin typeface="Calibri" panose="020F0502020204030204" pitchFamily="34" charset="0"/>
              </a:defRPr>
            </a:lvl1pPr>
            <a:lvl2pPr>
              <a:defRPr b="1" i="0">
                <a:latin typeface="Calibri" panose="020F0502020204030204" pitchFamily="34" charset="0"/>
              </a:defRPr>
            </a:lvl2pPr>
            <a:lvl3pPr>
              <a:defRPr b="1" i="0">
                <a:latin typeface="Calibri" panose="020F0502020204030204" pitchFamily="34" charset="0"/>
              </a:defRPr>
            </a:lvl3pPr>
            <a:lvl4pPr>
              <a:defRPr b="1" i="0">
                <a:latin typeface="Calibri" panose="020F0502020204030204" pitchFamily="34" charset="0"/>
              </a:defRPr>
            </a:lvl4pPr>
            <a:lvl5pPr>
              <a:defRPr b="1" i="0">
                <a:latin typeface="Calibri" panose="020F050202020403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pic>
        <p:nvPicPr>
          <p:cNvPr id="5" name="Picture 4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A6D5DAC3-9A07-A821-3E1E-46F6CE0A3F9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93225" y="12508049"/>
            <a:ext cx="3261428" cy="878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79996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A03B13-1B0B-42BC-A437-DFBE3F1CA0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latin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6798D5-CCBC-8F2E-49FC-C18CB21958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="1" i="0">
                <a:solidFill>
                  <a:srgbClr val="1F4E79"/>
                </a:solidFill>
                <a:latin typeface="Calibri" panose="020F0502020204030204" pitchFamily="34" charset="0"/>
              </a:defRPr>
            </a:lvl1pPr>
            <a:lvl2pPr>
              <a:defRPr b="1" i="0">
                <a:solidFill>
                  <a:srgbClr val="626162"/>
                </a:solidFill>
                <a:latin typeface="Calibri" panose="020F0502020204030204" pitchFamily="34" charset="0"/>
              </a:defRPr>
            </a:lvl2pPr>
            <a:lvl3pPr>
              <a:defRPr b="1" i="0">
                <a:latin typeface="Calibri" panose="020F0502020204030204" pitchFamily="34" charset="0"/>
              </a:defRPr>
            </a:lvl3pPr>
            <a:lvl4pPr>
              <a:defRPr b="1" i="0">
                <a:latin typeface="Calibri" panose="020F0502020204030204" pitchFamily="34" charset="0"/>
              </a:defRPr>
            </a:lvl4pPr>
            <a:lvl5pPr>
              <a:defRPr b="1" i="0">
                <a:latin typeface="Calibri" panose="020F05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6543988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con&#10;&#10;Description automatically generated">
            <a:extLst>
              <a:ext uri="{FF2B5EF4-FFF2-40B4-BE49-F238E27FC236}">
                <a16:creationId xmlns:a16="http://schemas.microsoft.com/office/drawing/2014/main" id="{7ED3A8B2-9491-6073-8D62-2EF78B21078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"/>
          </a:blip>
          <a:stretch>
            <a:fillRect/>
          </a:stretch>
        </p:blipFill>
        <p:spPr>
          <a:xfrm>
            <a:off x="14571740" y="-3985861"/>
            <a:ext cx="10677115" cy="1075728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6627016-BFC4-46D4-89DB-F72E3C3461EC}"/>
              </a:ext>
            </a:extLst>
          </p:cNvPr>
          <p:cNvSpPr/>
          <p:nvPr userDrawn="1"/>
        </p:nvSpPr>
        <p:spPr>
          <a:xfrm rot="10800000">
            <a:off x="1031608" y="-33442"/>
            <a:ext cx="2516580" cy="221012"/>
          </a:xfrm>
          <a:prstGeom prst="rect">
            <a:avLst/>
          </a:prstGeom>
          <a:solidFill>
            <a:srgbClr val="CC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198" b="1" i="0" noProof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EF515B4A-CB20-4847-8E00-0DD66F1FEBB4}"/>
              </a:ext>
            </a:extLst>
          </p:cNvPr>
          <p:cNvSpPr/>
          <p:nvPr userDrawn="1"/>
        </p:nvSpPr>
        <p:spPr>
          <a:xfrm>
            <a:off x="22737416" y="12818795"/>
            <a:ext cx="559956" cy="560102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198" b="1" i="0" noProof="0">
              <a:latin typeface="Calibri" panose="020F0502020204030204" pitchFamily="34" charset="0"/>
            </a:endParaRP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996B64B9-1DF0-4EE9-BAB5-72AFA94B9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721473" y="12911479"/>
            <a:ext cx="588767" cy="374734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 sz="1800" b="1" i="0">
                <a:solidFill>
                  <a:schemeClr val="bg1"/>
                </a:solidFill>
                <a:latin typeface="Calibri" panose="020F0502020204030204" pitchFamily="34" charset="0"/>
              </a:defRPr>
            </a:lvl1pPr>
          </a:lstStyle>
          <a:p>
            <a:fld id="{9EC71654-96A5-4280-94F3-931C61A9F92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D1E32FD-35A0-490A-BE40-FBF894A7EC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1607" y="730251"/>
            <a:ext cx="21670079" cy="2651126"/>
          </a:xfrm>
        </p:spPr>
        <p:txBody>
          <a:bodyPr/>
          <a:lstStyle>
            <a:lvl1pPr>
              <a:defRPr b="1" i="0">
                <a:solidFill>
                  <a:srgbClr val="2C567A"/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079DA8F4-EDD3-4D62-A90B-8C3C1AFB008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31607" y="3651250"/>
            <a:ext cx="11004857" cy="8702676"/>
          </a:xfrm>
        </p:spPr>
        <p:txBody>
          <a:bodyPr/>
          <a:lstStyle>
            <a:lvl1pPr>
              <a:defRPr b="1" i="0">
                <a:latin typeface="Calibri" panose="020F0502020204030204" pitchFamily="34" charset="0"/>
              </a:defRPr>
            </a:lvl1pPr>
            <a:lvl2pPr>
              <a:defRPr b="1" i="0">
                <a:latin typeface="Calibri" panose="020F0502020204030204" pitchFamily="34" charset="0"/>
              </a:defRPr>
            </a:lvl2pPr>
            <a:lvl3pPr>
              <a:defRPr b="1" i="0">
                <a:latin typeface="Calibri" panose="020F0502020204030204" pitchFamily="34" charset="0"/>
              </a:defRPr>
            </a:lvl3pPr>
            <a:lvl4pPr>
              <a:defRPr b="1" i="0">
                <a:latin typeface="Calibri" panose="020F0502020204030204" pitchFamily="34" charset="0"/>
              </a:defRPr>
            </a:lvl4pPr>
            <a:lvl5pPr>
              <a:defRPr b="1" i="0">
                <a:latin typeface="Calibri" panose="020F050202020403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DA0DA994-B4A9-447A-BEBF-3EA31D3755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341185" y="3651250"/>
            <a:ext cx="10360501" cy="8702676"/>
          </a:xfrm>
        </p:spPr>
        <p:txBody>
          <a:bodyPr/>
          <a:lstStyle>
            <a:lvl1pPr>
              <a:defRPr b="1" i="0">
                <a:latin typeface="Calibri" panose="020F0502020204030204" pitchFamily="34" charset="0"/>
              </a:defRPr>
            </a:lvl1pPr>
            <a:lvl2pPr>
              <a:defRPr b="1" i="0">
                <a:latin typeface="Calibri" panose="020F0502020204030204" pitchFamily="34" charset="0"/>
              </a:defRPr>
            </a:lvl2pPr>
            <a:lvl3pPr>
              <a:defRPr b="1" i="0">
                <a:latin typeface="Calibri" panose="020F0502020204030204" pitchFamily="34" charset="0"/>
              </a:defRPr>
            </a:lvl3pPr>
            <a:lvl4pPr>
              <a:defRPr b="1" i="0">
                <a:latin typeface="Calibri" panose="020F0502020204030204" pitchFamily="34" charset="0"/>
              </a:defRPr>
            </a:lvl4pPr>
            <a:lvl5pPr>
              <a:defRPr b="1" i="0">
                <a:latin typeface="Calibri" panose="020F050202020403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pic>
        <p:nvPicPr>
          <p:cNvPr id="4" name="Picture 3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9B70924B-3222-117E-3E2B-BCDF1B7176B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93225" y="12508049"/>
            <a:ext cx="3261428" cy="878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883052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con&#10;&#10;Description automatically generated">
            <a:extLst>
              <a:ext uri="{FF2B5EF4-FFF2-40B4-BE49-F238E27FC236}">
                <a16:creationId xmlns:a16="http://schemas.microsoft.com/office/drawing/2014/main" id="{F10B79B9-BC4A-D4D8-6B5E-E3EA3789D02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"/>
          </a:blip>
          <a:stretch>
            <a:fillRect/>
          </a:stretch>
        </p:blipFill>
        <p:spPr>
          <a:xfrm>
            <a:off x="14571740" y="-3985861"/>
            <a:ext cx="10677115" cy="1075728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6627016-BFC4-46D4-89DB-F72E3C3461EC}"/>
              </a:ext>
            </a:extLst>
          </p:cNvPr>
          <p:cNvSpPr/>
          <p:nvPr userDrawn="1"/>
        </p:nvSpPr>
        <p:spPr>
          <a:xfrm rot="10800000">
            <a:off x="1031608" y="-33442"/>
            <a:ext cx="2516580" cy="221012"/>
          </a:xfrm>
          <a:prstGeom prst="rect">
            <a:avLst/>
          </a:prstGeom>
          <a:solidFill>
            <a:srgbClr val="CC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198" b="1" i="0" noProof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EF515B4A-CB20-4847-8E00-0DD66F1FEBB4}"/>
              </a:ext>
            </a:extLst>
          </p:cNvPr>
          <p:cNvSpPr/>
          <p:nvPr userDrawn="1"/>
        </p:nvSpPr>
        <p:spPr>
          <a:xfrm>
            <a:off x="22737416" y="12818795"/>
            <a:ext cx="559956" cy="560102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198" b="1" i="0" noProof="0">
              <a:latin typeface="Calibri" panose="020F0502020204030204" pitchFamily="34" charset="0"/>
            </a:endParaRP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996B64B9-1DF0-4EE9-BAB5-72AFA94B9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721473" y="12911479"/>
            <a:ext cx="588767" cy="374734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 sz="1800" b="1" i="0">
                <a:solidFill>
                  <a:schemeClr val="bg1"/>
                </a:solidFill>
                <a:latin typeface="Calibri" panose="020F0502020204030204" pitchFamily="34" charset="0"/>
              </a:defRPr>
            </a:lvl1pPr>
          </a:lstStyle>
          <a:p>
            <a:fld id="{9EC71654-96A5-4280-94F3-931C61A9F92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D1E32FD-35A0-490A-BE40-FBF894A7EC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1607" y="730251"/>
            <a:ext cx="21670079" cy="2651126"/>
          </a:xfrm>
        </p:spPr>
        <p:txBody>
          <a:bodyPr/>
          <a:lstStyle>
            <a:lvl1pPr>
              <a:defRPr b="1" i="0">
                <a:solidFill>
                  <a:srgbClr val="2C567A"/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774CF4BA-8DCB-42CF-A2C4-D6AF95EE3F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31608" y="3362326"/>
            <a:ext cx="10312888" cy="1647824"/>
          </a:xfrm>
        </p:spPr>
        <p:txBody>
          <a:bodyPr anchor="b"/>
          <a:lstStyle>
            <a:lvl1pPr marL="0" indent="0">
              <a:buNone/>
              <a:defRPr sz="4799" b="1" i="0">
                <a:solidFill>
                  <a:schemeClr val="accent1"/>
                </a:solidFill>
                <a:latin typeface="Calibri" panose="020F0502020204030204" pitchFamily="34" charset="0"/>
              </a:defRPr>
            </a:lvl1pPr>
            <a:lvl2pPr marL="914171" indent="0">
              <a:buNone/>
              <a:defRPr sz="3999" b="1"/>
            </a:lvl2pPr>
            <a:lvl3pPr marL="1828343" indent="0">
              <a:buNone/>
              <a:defRPr sz="3599" b="1"/>
            </a:lvl3pPr>
            <a:lvl4pPr marL="2742514" indent="0">
              <a:buNone/>
              <a:defRPr sz="3199" b="1"/>
            </a:lvl4pPr>
            <a:lvl5pPr marL="3656686" indent="0">
              <a:buNone/>
              <a:defRPr sz="3199" b="1"/>
            </a:lvl5pPr>
            <a:lvl6pPr marL="4570857" indent="0">
              <a:buNone/>
              <a:defRPr sz="3199" b="1"/>
            </a:lvl6pPr>
            <a:lvl7pPr marL="5485028" indent="0">
              <a:buNone/>
              <a:defRPr sz="3199" b="1"/>
            </a:lvl7pPr>
            <a:lvl8pPr marL="6399200" indent="0">
              <a:buNone/>
              <a:defRPr sz="3199" b="1"/>
            </a:lvl8pPr>
            <a:lvl9pPr marL="7313371" indent="0">
              <a:buNone/>
              <a:defRPr sz="3199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67BA8B6E-A28D-4658-8C91-6CA7BD539B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31608" y="5010150"/>
            <a:ext cx="10312888" cy="7369176"/>
          </a:xfrm>
        </p:spPr>
        <p:txBody>
          <a:bodyPr/>
          <a:lstStyle>
            <a:lvl1pPr>
              <a:defRPr b="1" i="0">
                <a:latin typeface="Calibri" panose="020F0502020204030204" pitchFamily="34" charset="0"/>
              </a:defRPr>
            </a:lvl1pPr>
            <a:lvl2pPr>
              <a:defRPr b="1" i="0">
                <a:latin typeface="Calibri" panose="020F0502020204030204" pitchFamily="34" charset="0"/>
              </a:defRPr>
            </a:lvl2pPr>
            <a:lvl3pPr>
              <a:defRPr b="1" i="0">
                <a:latin typeface="Calibri" panose="020F0502020204030204" pitchFamily="34" charset="0"/>
              </a:defRPr>
            </a:lvl3pPr>
            <a:lvl4pPr>
              <a:defRPr b="1" i="0">
                <a:latin typeface="Calibri" panose="020F0502020204030204" pitchFamily="34" charset="0"/>
              </a:defRPr>
            </a:lvl4pPr>
            <a:lvl5pPr>
              <a:defRPr b="1" i="0">
                <a:latin typeface="Calibri" panose="020F050202020403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F73B3215-82DB-4DBF-9E77-3AE2308C692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12341186" y="3362326"/>
            <a:ext cx="10363676" cy="1647824"/>
          </a:xfrm>
        </p:spPr>
        <p:txBody>
          <a:bodyPr anchor="b"/>
          <a:lstStyle>
            <a:lvl1pPr marL="0" indent="0">
              <a:buNone/>
              <a:defRPr sz="4799" b="1" i="0">
                <a:solidFill>
                  <a:srgbClr val="2C567A"/>
                </a:solidFill>
                <a:latin typeface="Calibri" panose="020F0502020204030204" pitchFamily="34" charset="0"/>
              </a:defRPr>
            </a:lvl1pPr>
            <a:lvl2pPr marL="914171" indent="0">
              <a:buNone/>
              <a:defRPr sz="3999" b="1"/>
            </a:lvl2pPr>
            <a:lvl3pPr marL="1828343" indent="0">
              <a:buNone/>
              <a:defRPr sz="3599" b="1"/>
            </a:lvl3pPr>
            <a:lvl4pPr marL="2742514" indent="0">
              <a:buNone/>
              <a:defRPr sz="3199" b="1"/>
            </a:lvl4pPr>
            <a:lvl5pPr marL="3656686" indent="0">
              <a:buNone/>
              <a:defRPr sz="3199" b="1"/>
            </a:lvl5pPr>
            <a:lvl6pPr marL="4570857" indent="0">
              <a:buNone/>
              <a:defRPr sz="3199" b="1"/>
            </a:lvl6pPr>
            <a:lvl7pPr marL="5485028" indent="0">
              <a:buNone/>
              <a:defRPr sz="3199" b="1"/>
            </a:lvl7pPr>
            <a:lvl8pPr marL="6399200" indent="0">
              <a:buNone/>
              <a:defRPr sz="3199" b="1"/>
            </a:lvl8pPr>
            <a:lvl9pPr marL="7313371" indent="0">
              <a:buNone/>
              <a:defRPr sz="3199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9" name="Content Placeholder 5">
            <a:extLst>
              <a:ext uri="{FF2B5EF4-FFF2-40B4-BE49-F238E27FC236}">
                <a16:creationId xmlns:a16="http://schemas.microsoft.com/office/drawing/2014/main" id="{8DFD34E8-36CC-4FFE-926B-C170208FEDB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12341186" y="5010150"/>
            <a:ext cx="10363676" cy="7369176"/>
          </a:xfrm>
        </p:spPr>
        <p:txBody>
          <a:bodyPr/>
          <a:lstStyle>
            <a:lvl1pPr>
              <a:defRPr b="1" i="0">
                <a:latin typeface="Calibri" panose="020F0502020204030204" pitchFamily="34" charset="0"/>
              </a:defRPr>
            </a:lvl1pPr>
            <a:lvl2pPr>
              <a:defRPr b="1" i="0">
                <a:latin typeface="Calibri" panose="020F0502020204030204" pitchFamily="34" charset="0"/>
              </a:defRPr>
            </a:lvl2pPr>
            <a:lvl3pPr>
              <a:defRPr b="1" i="0">
                <a:latin typeface="Calibri" panose="020F0502020204030204" pitchFamily="34" charset="0"/>
              </a:defRPr>
            </a:lvl3pPr>
            <a:lvl4pPr>
              <a:defRPr b="1" i="0">
                <a:latin typeface="Calibri" panose="020F0502020204030204" pitchFamily="34" charset="0"/>
              </a:defRPr>
            </a:lvl4pPr>
            <a:lvl5pPr>
              <a:defRPr b="1" i="0">
                <a:latin typeface="Calibri" panose="020F050202020403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pic>
        <p:nvPicPr>
          <p:cNvPr id="4" name="Picture 3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46832A9D-BBBB-D925-EC2E-6FD421F8762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93225" y="12508049"/>
            <a:ext cx="3261428" cy="878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188498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con&#10;&#10;Description automatically generated">
            <a:extLst>
              <a:ext uri="{FF2B5EF4-FFF2-40B4-BE49-F238E27FC236}">
                <a16:creationId xmlns:a16="http://schemas.microsoft.com/office/drawing/2014/main" id="{F16FAD87-C69B-9CF4-4C13-5EFA47E58D8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"/>
          </a:blip>
          <a:stretch>
            <a:fillRect/>
          </a:stretch>
        </p:blipFill>
        <p:spPr>
          <a:xfrm>
            <a:off x="14571740" y="-3985861"/>
            <a:ext cx="10677115" cy="1075728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6627016-BFC4-46D4-89DB-F72E3C3461EC}"/>
              </a:ext>
            </a:extLst>
          </p:cNvPr>
          <p:cNvSpPr/>
          <p:nvPr userDrawn="1"/>
        </p:nvSpPr>
        <p:spPr>
          <a:xfrm rot="10800000">
            <a:off x="1031608" y="-33442"/>
            <a:ext cx="2516580" cy="221012"/>
          </a:xfrm>
          <a:prstGeom prst="rect">
            <a:avLst/>
          </a:prstGeom>
          <a:solidFill>
            <a:srgbClr val="CC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198" b="1" i="0" noProof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EF515B4A-CB20-4847-8E00-0DD66F1FEBB4}"/>
              </a:ext>
            </a:extLst>
          </p:cNvPr>
          <p:cNvSpPr/>
          <p:nvPr userDrawn="1"/>
        </p:nvSpPr>
        <p:spPr>
          <a:xfrm>
            <a:off x="22737416" y="12818795"/>
            <a:ext cx="559956" cy="560102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198" b="1" i="0" noProof="0">
              <a:latin typeface="Calibri" panose="020F0502020204030204" pitchFamily="34" charset="0"/>
            </a:endParaRP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996B64B9-1DF0-4EE9-BAB5-72AFA94B9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721473" y="12911479"/>
            <a:ext cx="588767" cy="374734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 sz="1800" b="1" i="0">
                <a:solidFill>
                  <a:schemeClr val="bg1"/>
                </a:solidFill>
                <a:latin typeface="Calibri" panose="020F0502020204030204" pitchFamily="34" charset="0"/>
              </a:defRPr>
            </a:lvl1pPr>
          </a:lstStyle>
          <a:p>
            <a:fld id="{9EC71654-96A5-4280-94F3-931C61A9F92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9009D5C6-6206-4291-8037-67DC025F0B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9140" y="914400"/>
            <a:ext cx="7862426" cy="3200400"/>
          </a:xfrm>
        </p:spPr>
        <p:txBody>
          <a:bodyPr anchor="b"/>
          <a:lstStyle>
            <a:lvl1pPr>
              <a:defRPr sz="6398" b="1" i="0">
                <a:solidFill>
                  <a:srgbClr val="2C567A"/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BEB643FD-AA85-4A43-8EBD-AFD10DD987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679140" y="4114800"/>
            <a:ext cx="7862426" cy="7623176"/>
          </a:xfrm>
        </p:spPr>
        <p:txBody>
          <a:bodyPr/>
          <a:lstStyle>
            <a:lvl1pPr marL="0" indent="0">
              <a:buNone/>
              <a:defRPr sz="3199" b="1" i="0">
                <a:latin typeface="Calibri" panose="020F0502020204030204" pitchFamily="34" charset="0"/>
              </a:defRPr>
            </a:lvl1pPr>
            <a:lvl2pPr marL="914171" indent="0">
              <a:buNone/>
              <a:defRPr sz="2799"/>
            </a:lvl2pPr>
            <a:lvl3pPr marL="1828343" indent="0">
              <a:buNone/>
              <a:defRPr sz="2399"/>
            </a:lvl3pPr>
            <a:lvl4pPr marL="2742514" indent="0">
              <a:buNone/>
              <a:defRPr sz="2000"/>
            </a:lvl4pPr>
            <a:lvl5pPr marL="3656686" indent="0">
              <a:buNone/>
              <a:defRPr sz="2000"/>
            </a:lvl5pPr>
            <a:lvl6pPr marL="4570857" indent="0">
              <a:buNone/>
              <a:defRPr sz="2000"/>
            </a:lvl6pPr>
            <a:lvl7pPr marL="5485028" indent="0">
              <a:buNone/>
              <a:defRPr sz="2000"/>
            </a:lvl7pPr>
            <a:lvl8pPr marL="6399200" indent="0">
              <a:buNone/>
              <a:defRPr sz="2000"/>
            </a:lvl8pPr>
            <a:lvl9pPr marL="7313371" indent="0">
              <a:buNone/>
              <a:defRPr sz="2000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9001F313-F798-43BE-AFF0-A68C84C364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63677" y="914402"/>
            <a:ext cx="12341185" cy="10807700"/>
          </a:xfrm>
        </p:spPr>
        <p:txBody>
          <a:bodyPr/>
          <a:lstStyle>
            <a:lvl1pPr>
              <a:defRPr sz="6398" b="1" i="0">
                <a:latin typeface="Calibri" panose="020F0502020204030204" pitchFamily="34" charset="0"/>
              </a:defRPr>
            </a:lvl1pPr>
            <a:lvl2pPr>
              <a:defRPr sz="5599" b="1" i="0">
                <a:latin typeface="Calibri" panose="020F0502020204030204" pitchFamily="34" charset="0"/>
              </a:defRPr>
            </a:lvl2pPr>
            <a:lvl3pPr>
              <a:defRPr sz="4799" b="1" i="0">
                <a:latin typeface="Calibri" panose="020F0502020204030204" pitchFamily="34" charset="0"/>
              </a:defRPr>
            </a:lvl3pPr>
            <a:lvl4pPr>
              <a:defRPr sz="3999" b="1" i="0">
                <a:latin typeface="Calibri" panose="020F0502020204030204" pitchFamily="34" charset="0"/>
              </a:defRPr>
            </a:lvl4pPr>
            <a:lvl5pPr>
              <a:defRPr sz="3999" b="1" i="0">
                <a:latin typeface="Calibri" panose="020F0502020204030204" pitchFamily="34" charset="0"/>
              </a:defRPr>
            </a:lvl5pPr>
            <a:lvl6pPr>
              <a:defRPr sz="3999"/>
            </a:lvl6pPr>
            <a:lvl7pPr>
              <a:defRPr sz="3999"/>
            </a:lvl7pPr>
            <a:lvl8pPr>
              <a:defRPr sz="3999"/>
            </a:lvl8pPr>
            <a:lvl9pPr>
              <a:defRPr sz="3999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pic>
        <p:nvPicPr>
          <p:cNvPr id="3" name="Picture 2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A018BAD2-3B07-E419-50BC-8A52B07D86C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93225" y="12508049"/>
            <a:ext cx="3261428" cy="878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51245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674BAE85-4BDE-4488-85B1-CF246A71F62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047206" y="7626592"/>
            <a:ext cx="18283238" cy="3311524"/>
          </a:xfrm>
        </p:spPr>
        <p:txBody>
          <a:bodyPr>
            <a:normAutofit/>
          </a:bodyPr>
          <a:lstStyle>
            <a:lvl1pPr marL="0" indent="0" algn="ctr">
              <a:buNone/>
              <a:defRPr sz="7998" b="1" i="0" baseline="0">
                <a:solidFill>
                  <a:schemeClr val="accent1"/>
                </a:solidFill>
                <a:latin typeface="Calibri" panose="020F0502020204030204" pitchFamily="34" charset="0"/>
              </a:defRPr>
            </a:lvl1pPr>
            <a:lvl2pPr marL="914171" indent="0" algn="ctr">
              <a:buNone/>
              <a:defRPr sz="3999"/>
            </a:lvl2pPr>
            <a:lvl3pPr marL="1828343" indent="0" algn="ctr">
              <a:buNone/>
              <a:defRPr sz="3599"/>
            </a:lvl3pPr>
            <a:lvl4pPr marL="2742514" indent="0" algn="ctr">
              <a:buNone/>
              <a:defRPr sz="3199"/>
            </a:lvl4pPr>
            <a:lvl5pPr marL="3656686" indent="0" algn="ctr">
              <a:buNone/>
              <a:defRPr sz="3199"/>
            </a:lvl5pPr>
            <a:lvl6pPr marL="4570857" indent="0" algn="ctr">
              <a:buNone/>
              <a:defRPr sz="3199"/>
            </a:lvl6pPr>
            <a:lvl7pPr marL="5485028" indent="0" algn="ctr">
              <a:buNone/>
              <a:defRPr sz="3199"/>
            </a:lvl7pPr>
            <a:lvl8pPr marL="6399200" indent="0" algn="ctr">
              <a:buNone/>
              <a:defRPr sz="3199"/>
            </a:lvl8pPr>
            <a:lvl9pPr marL="7313371" indent="0" algn="ctr">
              <a:buNone/>
              <a:defRPr sz="3199"/>
            </a:lvl9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71FD83-832B-41EB-BB9A-5F7A4D113D3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675964" y="12712701"/>
            <a:ext cx="5484971" cy="730250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Calibri" panose="020F0502020204030204" pitchFamily="34" charset="0"/>
              </a:defRPr>
            </a:lvl1pPr>
          </a:lstStyle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1401E1-B230-472A-A495-5888DD4996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075097" y="12712701"/>
            <a:ext cx="8227457" cy="730250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Calibri" panose="020F050202020403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037910-685A-48FA-9C16-0EDEB21325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7216715" y="12712701"/>
            <a:ext cx="5484971" cy="730250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Calibri" panose="020F0502020204030204" pitchFamily="34" charset="0"/>
              </a:defRPr>
            </a:lvl1pPr>
          </a:lstStyle>
          <a:p>
            <a:fld id="{1DF582F1-D9B0-46EA-8A99-B5447DC9B68A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A5BA35F-D04E-160B-2258-9B6B58EE3C26}"/>
              </a:ext>
            </a:extLst>
          </p:cNvPr>
          <p:cNvCxnSpPr>
            <a:cxnSpLocks/>
          </p:cNvCxnSpPr>
          <p:nvPr userDrawn="1"/>
        </p:nvCxnSpPr>
        <p:spPr>
          <a:xfrm>
            <a:off x="0" y="7385412"/>
            <a:ext cx="24377650" cy="0"/>
          </a:xfrm>
          <a:prstGeom prst="line">
            <a:avLst/>
          </a:prstGeom>
          <a:ln w="57150">
            <a:solidFill>
              <a:srgbClr val="D45B3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A82F1396-3760-D299-0A09-0319AD22E1D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1"/>
            <a:ext cx="24377650" cy="7375526"/>
          </a:xfrm>
        </p:spPr>
        <p:txBody>
          <a:bodyPr/>
          <a:lstStyle>
            <a:lvl1pPr>
              <a:defRPr b="1" i="0">
                <a:latin typeface="Calibri" panose="020F0502020204030204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26917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PLA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con&#10;&#10;Description automatically generated">
            <a:extLst>
              <a:ext uri="{FF2B5EF4-FFF2-40B4-BE49-F238E27FC236}">
                <a16:creationId xmlns:a16="http://schemas.microsoft.com/office/drawing/2014/main" id="{9DD52D2D-2888-AAFA-AD2E-4A3F05D54AE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"/>
          </a:blip>
          <a:stretch>
            <a:fillRect/>
          </a:stretch>
        </p:blipFill>
        <p:spPr>
          <a:xfrm>
            <a:off x="14571740" y="-3985861"/>
            <a:ext cx="10677115" cy="10757286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B70E2287-0F7B-4DD3-A805-DB19BBF3C7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1607" y="493242"/>
            <a:ext cx="22295392" cy="1840672"/>
          </a:xfrm>
        </p:spPr>
        <p:txBody>
          <a:bodyPr lIns="0" tIns="0" rIns="0" bIns="0" anchor="b">
            <a:noAutofit/>
          </a:bodyPr>
          <a:lstStyle>
            <a:lvl1pPr>
              <a:defRPr sz="6398" b="1" cap="all" baseline="0">
                <a:solidFill>
                  <a:srgbClr val="2C567A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CE74CE-BEFF-42B3-BF3E-C41B1B1F1EE4}"/>
              </a:ext>
            </a:extLst>
          </p:cNvPr>
          <p:cNvSpPr/>
          <p:nvPr userDrawn="1"/>
        </p:nvSpPr>
        <p:spPr>
          <a:xfrm rot="10800000">
            <a:off x="1031608" y="-33442"/>
            <a:ext cx="2516580" cy="221012"/>
          </a:xfrm>
          <a:prstGeom prst="rect">
            <a:avLst/>
          </a:prstGeom>
          <a:solidFill>
            <a:srgbClr val="CC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198" noProof="0">
              <a:solidFill>
                <a:schemeClr val="bg1"/>
              </a:solidFill>
            </a:endParaRP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CEC6B25A-6AA2-46A7-84BE-5C907CA51B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738232" y="12947532"/>
            <a:ext cx="588767" cy="374734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 sz="1800">
                <a:solidFill>
                  <a:schemeClr val="bg1">
                    <a:lumMod val="50000"/>
                  </a:schemeClr>
                </a:solidFill>
                <a:latin typeface="+mn-lt"/>
              </a:defRPr>
            </a:lvl1pPr>
          </a:lstStyle>
          <a:p>
            <a:fld id="{9EC71654-96A5-4280-94F3-931C61A9F92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3" name="Picture 2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80303485-2FA1-B7C5-865B-FA08FA6D4C3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93225" y="12508049"/>
            <a:ext cx="3261428" cy="878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439738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PLA No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con&#10;&#10;Description automatically generated">
            <a:extLst>
              <a:ext uri="{FF2B5EF4-FFF2-40B4-BE49-F238E27FC236}">
                <a16:creationId xmlns:a16="http://schemas.microsoft.com/office/drawing/2014/main" id="{9DD52D2D-2888-AAFA-AD2E-4A3F05D54AE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"/>
          </a:blip>
          <a:stretch>
            <a:fillRect/>
          </a:stretch>
        </p:blipFill>
        <p:spPr>
          <a:xfrm>
            <a:off x="14571740" y="-3985861"/>
            <a:ext cx="10677115" cy="10757286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B70E2287-0F7B-4DD3-A805-DB19BBF3C7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1607" y="493242"/>
            <a:ext cx="22295392" cy="1840672"/>
          </a:xfrm>
        </p:spPr>
        <p:txBody>
          <a:bodyPr lIns="0" tIns="0" rIns="0" bIns="0" anchor="b">
            <a:noAutofit/>
          </a:bodyPr>
          <a:lstStyle>
            <a:lvl1pPr>
              <a:defRPr sz="6398" b="1" cap="all" baseline="0">
                <a:solidFill>
                  <a:srgbClr val="2C567A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CEC6B25A-6AA2-46A7-84BE-5C907CA51B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738232" y="12947532"/>
            <a:ext cx="588767" cy="374734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 sz="1800">
                <a:solidFill>
                  <a:schemeClr val="bg1">
                    <a:lumMod val="50000"/>
                  </a:schemeClr>
                </a:solidFill>
                <a:latin typeface="+mn-lt"/>
              </a:defRPr>
            </a:lvl1pPr>
          </a:lstStyle>
          <a:p>
            <a:fld id="{9EC71654-96A5-4280-94F3-931C61A9F92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3" name="Picture 2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80303485-2FA1-B7C5-865B-FA08FA6D4C3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93225" y="12508049"/>
            <a:ext cx="3261428" cy="878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888225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PLA no glob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B70E2287-0F7B-4DD3-A805-DB19BBF3C7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1607" y="493242"/>
            <a:ext cx="22295392" cy="1840672"/>
          </a:xfrm>
        </p:spPr>
        <p:txBody>
          <a:bodyPr lIns="0" tIns="0" rIns="0" bIns="0" anchor="b">
            <a:noAutofit/>
          </a:bodyPr>
          <a:lstStyle>
            <a:lvl1pPr>
              <a:defRPr sz="6398" b="1" cap="all" baseline="0">
                <a:solidFill>
                  <a:srgbClr val="2C567A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EDBBEA3-ECD5-6C1E-B3AE-01579293F3E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225" y="12477970"/>
            <a:ext cx="3497428" cy="939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499483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PLA Footer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CEC6B25A-6AA2-46A7-84BE-5C907CA51B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738232" y="12947532"/>
            <a:ext cx="588767" cy="374734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 sz="1800">
                <a:solidFill>
                  <a:schemeClr val="bg1">
                    <a:lumMod val="50000"/>
                  </a:schemeClr>
                </a:solidFill>
                <a:latin typeface="+mn-lt"/>
              </a:defRPr>
            </a:lvl1pPr>
          </a:lstStyle>
          <a:p>
            <a:fld id="{9EC71654-96A5-4280-94F3-931C61A9F92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3" name="Picture 2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80303485-2FA1-B7C5-865B-FA08FA6D4C3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93225" y="12508049"/>
            <a:ext cx="3261428" cy="878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554305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PLA page number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CEC6B25A-6AA2-46A7-84BE-5C907CA51B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738232" y="12947532"/>
            <a:ext cx="588767" cy="374734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 sz="1800">
                <a:solidFill>
                  <a:schemeClr val="bg1">
                    <a:lumMod val="50000"/>
                  </a:schemeClr>
                </a:solidFill>
                <a:latin typeface="+mn-lt"/>
              </a:defRPr>
            </a:lvl1pPr>
          </a:lstStyle>
          <a:p>
            <a:fld id="{9EC71654-96A5-4280-94F3-931C61A9F92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386307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8">
            <a:extLst>
              <a:ext uri="{FF2B5EF4-FFF2-40B4-BE49-F238E27FC236}">
                <a16:creationId xmlns:a16="http://schemas.microsoft.com/office/drawing/2014/main" id="{AB52F9F6-E404-354F-BC62-11ABFB57456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114758" y="5120277"/>
            <a:ext cx="4433515" cy="356381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101" b="1" i="0">
                <a:latin typeface="Calibri" panose="020F0502020204030204" pitchFamily="34" charset="0"/>
              </a:defRPr>
            </a:lvl1pPr>
          </a:lstStyle>
          <a:p>
            <a:endParaRPr lang="en-US"/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F2EBAD55-B49B-904B-9BA8-95FDB0B5E22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474680" y="5120277"/>
            <a:ext cx="4433515" cy="356381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101" b="1" i="0">
                <a:latin typeface="Calibri" panose="020F0502020204030204" pitchFamily="34" charset="0"/>
              </a:defRPr>
            </a:lvl1pPr>
          </a:lstStyle>
          <a:p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52925E6C-C26C-CF4A-821E-FF5B40AC3AB3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2834598" y="5120277"/>
            <a:ext cx="4433515" cy="356381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101" b="1" i="0">
                <a:latin typeface="Calibri" panose="020F0502020204030204" pitchFamily="34" charset="0"/>
              </a:defRPr>
            </a:lvl1pPr>
          </a:lstStyle>
          <a:p>
            <a:endParaRPr lang="en-US"/>
          </a:p>
        </p:txBody>
      </p:sp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53EA8A16-F0B3-D941-B483-3A546DDFC9C4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18194520" y="5120277"/>
            <a:ext cx="4433515" cy="356381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101" b="1" i="0">
                <a:latin typeface="Calibri" panose="020F0502020204030204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78024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9909DF-541D-9C93-FE7F-B6CF547802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3267" y="3419477"/>
            <a:ext cx="21025723" cy="5705474"/>
          </a:xfrm>
        </p:spPr>
        <p:txBody>
          <a:bodyPr anchor="b"/>
          <a:lstStyle>
            <a:lvl1pPr>
              <a:defRPr sz="11997" b="1" i="0">
                <a:latin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7694CE-BC19-9214-9BCF-9DA04E648B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63267" y="9178927"/>
            <a:ext cx="21025723" cy="3000374"/>
          </a:xfrm>
        </p:spPr>
        <p:txBody>
          <a:bodyPr/>
          <a:lstStyle>
            <a:lvl1pPr marL="0" indent="0">
              <a:buNone/>
              <a:defRPr sz="4799" b="1" i="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</a:defRPr>
            </a:lvl1pPr>
            <a:lvl2pPr marL="914171" indent="0">
              <a:buNone/>
              <a:defRPr sz="3999">
                <a:solidFill>
                  <a:schemeClr val="tx1">
                    <a:tint val="75000"/>
                  </a:schemeClr>
                </a:solidFill>
              </a:defRPr>
            </a:lvl2pPr>
            <a:lvl3pPr marL="1828343" indent="0">
              <a:buNone/>
              <a:defRPr sz="3599">
                <a:solidFill>
                  <a:schemeClr val="tx1">
                    <a:tint val="75000"/>
                  </a:schemeClr>
                </a:solidFill>
              </a:defRPr>
            </a:lvl3pPr>
            <a:lvl4pPr marL="2742514" indent="0">
              <a:buNone/>
              <a:defRPr sz="3199">
                <a:solidFill>
                  <a:schemeClr val="tx1">
                    <a:tint val="75000"/>
                  </a:schemeClr>
                </a:solidFill>
              </a:defRPr>
            </a:lvl4pPr>
            <a:lvl5pPr marL="3656686" indent="0">
              <a:buNone/>
              <a:defRPr sz="3199">
                <a:solidFill>
                  <a:schemeClr val="tx1">
                    <a:tint val="75000"/>
                  </a:schemeClr>
                </a:solidFill>
              </a:defRPr>
            </a:lvl5pPr>
            <a:lvl6pPr marL="4570857" indent="0">
              <a:buNone/>
              <a:defRPr sz="3199">
                <a:solidFill>
                  <a:schemeClr val="tx1">
                    <a:tint val="75000"/>
                  </a:schemeClr>
                </a:solidFill>
              </a:defRPr>
            </a:lvl6pPr>
            <a:lvl7pPr marL="5485028" indent="0">
              <a:buNone/>
              <a:defRPr sz="3199">
                <a:solidFill>
                  <a:schemeClr val="tx1">
                    <a:tint val="75000"/>
                  </a:schemeClr>
                </a:solidFill>
              </a:defRPr>
            </a:lvl7pPr>
            <a:lvl8pPr marL="6399200" indent="0">
              <a:buNone/>
              <a:defRPr sz="3199">
                <a:solidFill>
                  <a:schemeClr val="tx1">
                    <a:tint val="75000"/>
                  </a:schemeClr>
                </a:solidFill>
              </a:defRPr>
            </a:lvl8pPr>
            <a:lvl9pPr marL="7313371" indent="0">
              <a:buNone/>
              <a:defRPr sz="319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F8F515-8151-BC33-5683-ED43FDFA9F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675964" y="12712701"/>
            <a:ext cx="5484971" cy="730250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Calibri" panose="020F0502020204030204" pitchFamily="34" charset="0"/>
              </a:defRPr>
            </a:lvl1pPr>
          </a:lstStyle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E6F2EE-8EA0-7D85-AF41-2A333578DE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075097" y="12712701"/>
            <a:ext cx="8227457" cy="730250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Calibri" panose="020F050202020403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9D5663-2581-42D1-0946-DD2420EE82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7216715" y="12712701"/>
            <a:ext cx="5484971" cy="730250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Calibri" panose="020F0502020204030204" pitchFamily="34" charset="0"/>
              </a:defRPr>
            </a:lvl1pPr>
          </a:lstStyle>
          <a:p>
            <a:fld id="{9EC71654-96A5-4280-94F3-931C61A9F92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870052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Qui sommes-no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2DCFD530-B998-0116-F679-D31EE0F903D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3421" y="5847582"/>
            <a:ext cx="14679914" cy="7868416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A4AE12D1-08AF-45E9-A34A-BDE9E860BA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75963" y="2578609"/>
            <a:ext cx="8227457" cy="2651126"/>
          </a:xfrm>
        </p:spPr>
        <p:txBody>
          <a:bodyPr rtlCol="0"/>
          <a:lstStyle>
            <a:lvl1pPr>
              <a:defRPr baseline="0"/>
            </a:lvl1pPr>
          </a:lstStyle>
          <a:p>
            <a:pPr rtl="0"/>
            <a:r>
              <a:rPr lang="fr-FR" noProof="0"/>
              <a:t>CLIQUEZ ICI POUR MODIFIER LE TITRE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EDAC16E-5725-4AC1-AB85-871F25D2668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675963" y="12712701"/>
            <a:ext cx="2742486" cy="730250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fr-FR" noProof="0"/>
              <a:t>1/7/20XX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D10B5D8-71E9-48DC-A04C-559359603C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733810" y="12712701"/>
            <a:ext cx="5484971" cy="730250"/>
          </a:xfrm>
          <a:prstGeom prst="rect">
            <a:avLst/>
          </a:prstGeom>
        </p:spPr>
        <p:txBody>
          <a:bodyPr rtlCol="0"/>
          <a:lstStyle>
            <a:lvl1pPr algn="r">
              <a:defRPr/>
            </a:lvl1pPr>
          </a:lstStyle>
          <a:p>
            <a:pPr rtl="0"/>
            <a:r>
              <a:rPr lang="fr-FR" noProof="0"/>
              <a:t>Titre de la présentation promotionnelle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0FDD81F-9379-48E6-9B14-83486F920A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7216715" y="12712701"/>
            <a:ext cx="5484971" cy="730250"/>
          </a:xfrm>
          <a:prstGeom prst="rect">
            <a:avLst/>
          </a:prstGeom>
        </p:spPr>
        <p:txBody>
          <a:bodyPr rtlCol="0"/>
          <a:lstStyle/>
          <a:p>
            <a:pPr rtl="0"/>
            <a:fld id="{B5CEABB6-07DC-46E8-9B57-56EC44A396E5}" type="slidenum">
              <a:rPr lang="fr-FR" noProof="0" smtClean="0"/>
              <a:t>‹#›</a:t>
            </a:fld>
            <a:endParaRPr lang="fr-FR" noProof="0"/>
          </a:p>
        </p:txBody>
      </p:sp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id="{1183D993-BA0D-4589-B631-1793D008E88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675963" y="5632704"/>
            <a:ext cx="8227457" cy="5559552"/>
          </a:xfrm>
        </p:spPr>
        <p:txBody>
          <a:bodyPr rtlCol="0">
            <a:normAutofit/>
          </a:bodyPr>
          <a:lstStyle>
            <a:lvl1pPr marL="0" indent="0">
              <a:lnSpc>
                <a:spcPts val="4799"/>
              </a:lnSpc>
              <a:buNone/>
              <a:defRPr sz="2799"/>
            </a:lvl1pPr>
            <a:lvl2pPr marL="914171" indent="0">
              <a:lnSpc>
                <a:spcPts val="4799"/>
              </a:lnSpc>
              <a:buNone/>
              <a:defRPr sz="2799"/>
            </a:lvl2pPr>
            <a:lvl3pPr marL="1828343" indent="0">
              <a:lnSpc>
                <a:spcPts val="4799"/>
              </a:lnSpc>
              <a:buNone/>
              <a:defRPr sz="2799"/>
            </a:lvl3pPr>
            <a:lvl4pPr marL="2742514" indent="0">
              <a:lnSpc>
                <a:spcPts val="4799"/>
              </a:lnSpc>
              <a:buNone/>
              <a:defRPr sz="2799"/>
            </a:lvl4pPr>
            <a:lvl5pPr marL="3656686" indent="0">
              <a:lnSpc>
                <a:spcPts val="4799"/>
              </a:lnSpc>
              <a:buNone/>
              <a:defRPr sz="2799"/>
            </a:lvl5pPr>
          </a:lstStyle>
          <a:p>
            <a:pPr lvl="0" rtl="0"/>
            <a:r>
              <a:rPr lang="fr-FR" noProof="0"/>
              <a:t>Modifiez les styles du texte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61072124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6">
            <a:extLst>
              <a:ext uri="{FF2B5EF4-FFF2-40B4-BE49-F238E27FC236}">
                <a16:creationId xmlns:a16="http://schemas.microsoft.com/office/drawing/2014/main" id="{FFDFDCDC-D34B-1D41-99F0-D3A30B5AD8D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593850" y="3835739"/>
            <a:ext cx="5189954" cy="5196658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500" b="1" i="0">
                <a:latin typeface="Calibri" panose="020F0502020204030204" pitchFamily="34" charset="0"/>
              </a:defRPr>
            </a:lvl1pPr>
          </a:lstStyle>
          <a:p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CEFC671-CEAB-82D2-85DA-8276C71729DF}"/>
              </a:ext>
            </a:extLst>
          </p:cNvPr>
          <p:cNvSpPr txBox="1"/>
          <p:nvPr userDrawn="1"/>
        </p:nvSpPr>
        <p:spPr>
          <a:xfrm>
            <a:off x="23216569" y="12902638"/>
            <a:ext cx="12632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55A791AC-5D94-4954-B9E1-273443BC16E4}" type="slidenum">
              <a:rPr lang="en-US" sz="2400" b="1" i="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</a:rPr>
              <a:t>‹#›</a:t>
            </a:fld>
            <a:endParaRPr lang="en-US" sz="2400" b="1" i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43096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9880FA-906C-64A7-52BC-792D2EBBC8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latin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7C024D-A97E-D57F-E68C-408BE6A66DF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675964" y="3651250"/>
            <a:ext cx="10360501" cy="8702676"/>
          </a:xfrm>
        </p:spPr>
        <p:txBody>
          <a:bodyPr/>
          <a:lstStyle>
            <a:lvl1pPr>
              <a:defRPr b="1" i="0">
                <a:latin typeface="Calibri" panose="020F0502020204030204" pitchFamily="34" charset="0"/>
              </a:defRPr>
            </a:lvl1pPr>
            <a:lvl2pPr>
              <a:defRPr b="1" i="0">
                <a:latin typeface="Calibri" panose="020F0502020204030204" pitchFamily="34" charset="0"/>
              </a:defRPr>
            </a:lvl2pPr>
            <a:lvl3pPr>
              <a:defRPr b="1" i="0">
                <a:latin typeface="Calibri" panose="020F0502020204030204" pitchFamily="34" charset="0"/>
              </a:defRPr>
            </a:lvl3pPr>
            <a:lvl4pPr>
              <a:defRPr b="1" i="0">
                <a:latin typeface="Calibri" panose="020F0502020204030204" pitchFamily="34" charset="0"/>
              </a:defRPr>
            </a:lvl4pPr>
            <a:lvl5pPr>
              <a:defRPr b="1" i="0">
                <a:latin typeface="Calibri" panose="020F05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FA52EBD-0ECE-1DD9-46A2-C614186A1A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341185" y="3651250"/>
            <a:ext cx="10360501" cy="8702676"/>
          </a:xfrm>
        </p:spPr>
        <p:txBody>
          <a:bodyPr/>
          <a:lstStyle>
            <a:lvl1pPr>
              <a:defRPr b="1" i="0">
                <a:latin typeface="Calibri" panose="020F0502020204030204" pitchFamily="34" charset="0"/>
              </a:defRPr>
            </a:lvl1pPr>
            <a:lvl2pPr>
              <a:defRPr b="1" i="0">
                <a:latin typeface="Calibri" panose="020F0502020204030204" pitchFamily="34" charset="0"/>
              </a:defRPr>
            </a:lvl2pPr>
            <a:lvl3pPr>
              <a:defRPr b="1" i="0">
                <a:latin typeface="Calibri" panose="020F0502020204030204" pitchFamily="34" charset="0"/>
              </a:defRPr>
            </a:lvl3pPr>
            <a:lvl4pPr>
              <a:defRPr b="1" i="0">
                <a:latin typeface="Calibri" panose="020F0502020204030204" pitchFamily="34" charset="0"/>
              </a:defRPr>
            </a:lvl4pPr>
            <a:lvl5pPr>
              <a:defRPr b="1" i="0">
                <a:latin typeface="Calibri" panose="020F05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Date Placeholder 11">
            <a:extLst>
              <a:ext uri="{FF2B5EF4-FFF2-40B4-BE49-F238E27FC236}">
                <a16:creationId xmlns:a16="http://schemas.microsoft.com/office/drawing/2014/main" id="{72FA4CB1-BED2-6DDC-77CB-8B6C672297D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675964" y="12712701"/>
            <a:ext cx="5484971" cy="730250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Calibri" panose="020F0502020204030204" pitchFamily="34" charset="0"/>
              </a:defRPr>
            </a:lvl1pPr>
          </a:lstStyle>
          <a:p>
            <a:endParaRPr lang="en-US"/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F2A41895-B001-8EB3-179A-AC41B1D6E3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075097" y="12712701"/>
            <a:ext cx="8227457" cy="730250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Calibri" panose="020F0502020204030204" pitchFamily="34" charset="0"/>
              </a:defRPr>
            </a:lvl1pPr>
          </a:lstStyle>
          <a:p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77D461D2-B076-EAFE-DBCF-B70FF7987A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7216715" y="12712701"/>
            <a:ext cx="5484971" cy="730250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Calibri" panose="020F0502020204030204" pitchFamily="34" charset="0"/>
              </a:defRPr>
            </a:lvl1pPr>
          </a:lstStyle>
          <a:p>
            <a:fld id="{9EC71654-96A5-4280-94F3-931C61A9F92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01159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DA778E-8912-4DED-EFC3-A94F7CE3CC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9139" y="730251"/>
            <a:ext cx="21025723" cy="2651126"/>
          </a:xfrm>
        </p:spPr>
        <p:txBody>
          <a:bodyPr/>
          <a:lstStyle>
            <a:lvl1pPr>
              <a:defRPr b="1" i="0">
                <a:latin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9BCA47-99EA-7A3B-F57A-5DE0213064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79139" y="3362326"/>
            <a:ext cx="10312888" cy="1647824"/>
          </a:xfrm>
        </p:spPr>
        <p:txBody>
          <a:bodyPr anchor="b"/>
          <a:lstStyle>
            <a:lvl1pPr marL="0" indent="0">
              <a:buNone/>
              <a:defRPr sz="4799" b="1" i="0">
                <a:latin typeface="Calibri" panose="020F0502020204030204" pitchFamily="34" charset="0"/>
              </a:defRPr>
            </a:lvl1pPr>
            <a:lvl2pPr marL="914171" indent="0">
              <a:buNone/>
              <a:defRPr sz="3999" b="1"/>
            </a:lvl2pPr>
            <a:lvl3pPr marL="1828343" indent="0">
              <a:buNone/>
              <a:defRPr sz="3599" b="1"/>
            </a:lvl3pPr>
            <a:lvl4pPr marL="2742514" indent="0">
              <a:buNone/>
              <a:defRPr sz="3199" b="1"/>
            </a:lvl4pPr>
            <a:lvl5pPr marL="3656686" indent="0">
              <a:buNone/>
              <a:defRPr sz="3199" b="1"/>
            </a:lvl5pPr>
            <a:lvl6pPr marL="4570857" indent="0">
              <a:buNone/>
              <a:defRPr sz="3199" b="1"/>
            </a:lvl6pPr>
            <a:lvl7pPr marL="5485028" indent="0">
              <a:buNone/>
              <a:defRPr sz="3199" b="1"/>
            </a:lvl7pPr>
            <a:lvl8pPr marL="6399200" indent="0">
              <a:buNone/>
              <a:defRPr sz="3199" b="1"/>
            </a:lvl8pPr>
            <a:lvl9pPr marL="7313371" indent="0">
              <a:buNone/>
              <a:defRPr sz="319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065C1D4-9936-8E03-2608-CFE7C79F89B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679139" y="5010150"/>
            <a:ext cx="10312888" cy="7369176"/>
          </a:xfrm>
        </p:spPr>
        <p:txBody>
          <a:bodyPr/>
          <a:lstStyle>
            <a:lvl1pPr>
              <a:defRPr b="1" i="0">
                <a:latin typeface="Calibri" panose="020F0502020204030204" pitchFamily="34" charset="0"/>
              </a:defRPr>
            </a:lvl1pPr>
            <a:lvl2pPr>
              <a:defRPr b="1" i="0">
                <a:latin typeface="Calibri" panose="020F0502020204030204" pitchFamily="34" charset="0"/>
              </a:defRPr>
            </a:lvl2pPr>
            <a:lvl3pPr>
              <a:defRPr b="1" i="0">
                <a:latin typeface="Calibri" panose="020F0502020204030204" pitchFamily="34" charset="0"/>
              </a:defRPr>
            </a:lvl3pPr>
            <a:lvl4pPr>
              <a:defRPr b="1" i="0">
                <a:latin typeface="Calibri" panose="020F0502020204030204" pitchFamily="34" charset="0"/>
              </a:defRPr>
            </a:lvl4pPr>
            <a:lvl5pPr>
              <a:defRPr b="1" i="0">
                <a:latin typeface="Calibri" panose="020F05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5741830-3699-008C-0CD1-1603F6DAA0A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12341186" y="3362326"/>
            <a:ext cx="10363676" cy="1647824"/>
          </a:xfrm>
        </p:spPr>
        <p:txBody>
          <a:bodyPr anchor="b"/>
          <a:lstStyle>
            <a:lvl1pPr marL="0" indent="0">
              <a:buNone/>
              <a:defRPr sz="4799" b="1" i="0">
                <a:latin typeface="Calibri" panose="020F0502020204030204" pitchFamily="34" charset="0"/>
              </a:defRPr>
            </a:lvl1pPr>
            <a:lvl2pPr marL="914171" indent="0">
              <a:buNone/>
              <a:defRPr sz="3999" b="1"/>
            </a:lvl2pPr>
            <a:lvl3pPr marL="1828343" indent="0">
              <a:buNone/>
              <a:defRPr sz="3599" b="1"/>
            </a:lvl3pPr>
            <a:lvl4pPr marL="2742514" indent="0">
              <a:buNone/>
              <a:defRPr sz="3199" b="1"/>
            </a:lvl4pPr>
            <a:lvl5pPr marL="3656686" indent="0">
              <a:buNone/>
              <a:defRPr sz="3199" b="1"/>
            </a:lvl5pPr>
            <a:lvl6pPr marL="4570857" indent="0">
              <a:buNone/>
              <a:defRPr sz="3199" b="1"/>
            </a:lvl6pPr>
            <a:lvl7pPr marL="5485028" indent="0">
              <a:buNone/>
              <a:defRPr sz="3199" b="1"/>
            </a:lvl7pPr>
            <a:lvl8pPr marL="6399200" indent="0">
              <a:buNone/>
              <a:defRPr sz="3199" b="1"/>
            </a:lvl8pPr>
            <a:lvl9pPr marL="7313371" indent="0">
              <a:buNone/>
              <a:defRPr sz="319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9F57599-CC5A-AE91-5234-6728F07D449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12341186" y="5010150"/>
            <a:ext cx="10363676" cy="7369176"/>
          </a:xfrm>
        </p:spPr>
        <p:txBody>
          <a:bodyPr/>
          <a:lstStyle>
            <a:lvl1pPr>
              <a:defRPr b="1" i="0">
                <a:latin typeface="Calibri" panose="020F0502020204030204" pitchFamily="34" charset="0"/>
              </a:defRPr>
            </a:lvl1pPr>
            <a:lvl2pPr>
              <a:defRPr b="1" i="0">
                <a:latin typeface="Calibri" panose="020F0502020204030204" pitchFamily="34" charset="0"/>
              </a:defRPr>
            </a:lvl2pPr>
            <a:lvl3pPr>
              <a:defRPr b="1" i="0">
                <a:latin typeface="Calibri" panose="020F0502020204030204" pitchFamily="34" charset="0"/>
              </a:defRPr>
            </a:lvl3pPr>
            <a:lvl4pPr>
              <a:defRPr b="1" i="0">
                <a:latin typeface="Calibri" panose="020F0502020204030204" pitchFamily="34" charset="0"/>
              </a:defRPr>
            </a:lvl4pPr>
            <a:lvl5pPr>
              <a:defRPr b="1" i="0">
                <a:latin typeface="Calibri" panose="020F05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BBB7BBB-4C0C-6F47-63C3-C70100C1D22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675964" y="12712701"/>
            <a:ext cx="5484971" cy="730250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Calibri" panose="020F0502020204030204" pitchFamily="34" charset="0"/>
              </a:defRPr>
            </a:lvl1pPr>
          </a:lstStyle>
          <a:p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F4B2C87-C793-A670-08EA-96544B0EA3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075097" y="12712701"/>
            <a:ext cx="8227457" cy="730250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Calibri" panose="020F0502020204030204" pitchFamily="34" charset="0"/>
              </a:defRPr>
            </a:lvl1pPr>
          </a:lstStyle>
          <a:p>
            <a:endParaRPr lang="en-US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ECE1F03E-3605-E71A-233F-062E12C5A2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7216715" y="12712701"/>
            <a:ext cx="5484971" cy="730250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Calibri" panose="020F0502020204030204" pitchFamily="34" charset="0"/>
              </a:defRPr>
            </a:lvl1pPr>
          </a:lstStyle>
          <a:p>
            <a:fld id="{9EC71654-96A5-4280-94F3-931C61A9F92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90029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325EDA-B1A7-C964-4CDE-19D8B394E7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latin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C9E53FA-5F27-C3D4-9EDC-4D6134FB32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675964" y="12712701"/>
            <a:ext cx="5484971" cy="730250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Calibri" panose="020F0502020204030204" pitchFamily="34" charset="0"/>
              </a:defRPr>
            </a:lvl1pPr>
          </a:lstStyle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DFBF2AD-1ECC-F776-A7A4-FB86D4114B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075097" y="12712701"/>
            <a:ext cx="8227457" cy="730250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Calibri" panose="020F0502020204030204" pitchFamily="34" charset="0"/>
              </a:defRPr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EF42F31-D45E-4A6A-1D07-2F680E859A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7216715" y="12712701"/>
            <a:ext cx="5484971" cy="730250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Calibri" panose="020F0502020204030204" pitchFamily="34" charset="0"/>
              </a:defRPr>
            </a:lvl1pPr>
          </a:lstStyle>
          <a:p>
            <a:fld id="{9EC71654-96A5-4280-94F3-931C61A9F92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52005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-no g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325EDA-B1A7-C964-4CDE-19D8B394E7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latin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C9E53FA-5F27-C3D4-9EDC-4D6134FB32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675964" y="12712701"/>
            <a:ext cx="5484971" cy="730250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Calibri" panose="020F0502020204030204" pitchFamily="34" charset="0"/>
              </a:defRPr>
            </a:lvl1pPr>
          </a:lstStyle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DFBF2AD-1ECC-F776-A7A4-FB86D4114B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075097" y="12712701"/>
            <a:ext cx="8227457" cy="730250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Calibri" panose="020F0502020204030204" pitchFamily="34" charset="0"/>
              </a:defRPr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EF42F31-D45E-4A6A-1D07-2F680E859A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7216715" y="12712701"/>
            <a:ext cx="5484971" cy="730250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Calibri" panose="020F0502020204030204" pitchFamily="34" charset="0"/>
              </a:defRPr>
            </a:lvl1pPr>
          </a:lstStyle>
          <a:p>
            <a:fld id="{9EC71654-96A5-4280-94F3-931C61A9F92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89921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437EABD2-8166-2347-F986-7A830A508F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7984158" y="12712701"/>
            <a:ext cx="5484971" cy="730250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Calibri" panose="020F0502020204030204" pitchFamily="34" charset="0"/>
              </a:defRPr>
            </a:lvl1pPr>
          </a:lstStyle>
          <a:p>
            <a:fld id="{9EC71654-96A5-4280-94F3-931C61A9F92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48012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D9EB41-6C4C-1CBA-DC32-4E23D25B20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9140" y="914400"/>
            <a:ext cx="7862426" cy="3200400"/>
          </a:xfrm>
        </p:spPr>
        <p:txBody>
          <a:bodyPr anchor="b"/>
          <a:lstStyle>
            <a:lvl1pPr>
              <a:defRPr sz="6398" b="1" i="0">
                <a:latin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CCFB5E-C79D-3FDB-1BA7-52DCE91F0E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63677" y="1974851"/>
            <a:ext cx="12341185" cy="9747250"/>
          </a:xfrm>
        </p:spPr>
        <p:txBody>
          <a:bodyPr/>
          <a:lstStyle>
            <a:lvl1pPr>
              <a:defRPr sz="6398" b="1" i="0">
                <a:latin typeface="Calibri" panose="020F0502020204030204" pitchFamily="34" charset="0"/>
              </a:defRPr>
            </a:lvl1pPr>
            <a:lvl2pPr>
              <a:defRPr sz="5599" b="1" i="0">
                <a:latin typeface="Calibri" panose="020F0502020204030204" pitchFamily="34" charset="0"/>
              </a:defRPr>
            </a:lvl2pPr>
            <a:lvl3pPr>
              <a:defRPr sz="4799" b="1" i="0">
                <a:latin typeface="Calibri" panose="020F0502020204030204" pitchFamily="34" charset="0"/>
              </a:defRPr>
            </a:lvl3pPr>
            <a:lvl4pPr>
              <a:defRPr sz="3999" b="1" i="0">
                <a:latin typeface="Calibri" panose="020F0502020204030204" pitchFamily="34" charset="0"/>
              </a:defRPr>
            </a:lvl4pPr>
            <a:lvl5pPr>
              <a:defRPr sz="3999" b="1" i="0">
                <a:latin typeface="Calibri" panose="020F0502020204030204" pitchFamily="34" charset="0"/>
              </a:defRPr>
            </a:lvl5pPr>
            <a:lvl6pPr>
              <a:defRPr sz="3999"/>
            </a:lvl6pPr>
            <a:lvl7pPr>
              <a:defRPr sz="3999"/>
            </a:lvl7pPr>
            <a:lvl8pPr>
              <a:defRPr sz="3999"/>
            </a:lvl8pPr>
            <a:lvl9pPr>
              <a:defRPr sz="39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FD4ADAE-8245-4721-0D58-2573E51AFA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679140" y="4114800"/>
            <a:ext cx="7862426" cy="7623176"/>
          </a:xfrm>
        </p:spPr>
        <p:txBody>
          <a:bodyPr/>
          <a:lstStyle>
            <a:lvl1pPr marL="0" indent="0">
              <a:buNone/>
              <a:defRPr sz="3199" b="1" i="0">
                <a:latin typeface="Calibri" panose="020F0502020204030204" pitchFamily="34" charset="0"/>
              </a:defRPr>
            </a:lvl1pPr>
            <a:lvl2pPr marL="914171" indent="0">
              <a:buNone/>
              <a:defRPr sz="2799"/>
            </a:lvl2pPr>
            <a:lvl3pPr marL="1828343" indent="0">
              <a:buNone/>
              <a:defRPr sz="2399"/>
            </a:lvl3pPr>
            <a:lvl4pPr marL="2742514" indent="0">
              <a:buNone/>
              <a:defRPr sz="2000"/>
            </a:lvl4pPr>
            <a:lvl5pPr marL="3656686" indent="0">
              <a:buNone/>
              <a:defRPr sz="2000"/>
            </a:lvl5pPr>
            <a:lvl6pPr marL="4570857" indent="0">
              <a:buNone/>
              <a:defRPr sz="2000"/>
            </a:lvl6pPr>
            <a:lvl7pPr marL="5485028" indent="0">
              <a:buNone/>
              <a:defRPr sz="2000"/>
            </a:lvl7pPr>
            <a:lvl8pPr marL="6399200" indent="0">
              <a:buNone/>
              <a:defRPr sz="2000"/>
            </a:lvl8pPr>
            <a:lvl9pPr marL="7313371" indent="0">
              <a:buNone/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543B644-78AE-7FFB-CBE0-17E6000A5C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675964" y="12712701"/>
            <a:ext cx="5484971" cy="730250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Calibri" panose="020F050202020403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D76AF62-EF16-E106-4FF0-A8E26FF0B3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075097" y="12712701"/>
            <a:ext cx="8227457" cy="730250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Calibri" panose="020F0502020204030204" pitchFamily="34" charset="0"/>
              </a:defRPr>
            </a:lvl1pPr>
          </a:lstStyle>
          <a:p>
            <a:endParaRPr lang="en-US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FEC5E93B-A232-58DF-0C7D-63F84B0FC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7216715" y="12712701"/>
            <a:ext cx="5484971" cy="730250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Calibri" panose="020F0502020204030204" pitchFamily="34" charset="0"/>
              </a:defRPr>
            </a:lvl1pPr>
          </a:lstStyle>
          <a:p>
            <a:fld id="{9EC71654-96A5-4280-94F3-931C61A9F92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91904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3C39FB7-6A49-F1C1-472F-E395CFEACE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5964" y="730251"/>
            <a:ext cx="21025723" cy="26511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FD6671-DDC5-020B-D445-9EF9F0F899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75964" y="3651250"/>
            <a:ext cx="21025723" cy="87026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2">
            <a:extLst>
              <a:ext uri="{FF2B5EF4-FFF2-40B4-BE49-F238E27FC236}">
                <a16:creationId xmlns:a16="http://schemas.microsoft.com/office/drawing/2014/main" id="{C72C55B3-A96C-99FA-E7FA-EA2C4642218D}"/>
              </a:ext>
            </a:extLst>
          </p:cNvPr>
          <p:cNvSpPr txBox="1">
            <a:spLocks/>
          </p:cNvSpPr>
          <p:nvPr userDrawn="1"/>
        </p:nvSpPr>
        <p:spPr>
          <a:xfrm>
            <a:off x="17942889" y="12687256"/>
            <a:ext cx="5484971" cy="73006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1828343"/>
            <a:fld id="{9EC71654-96A5-4280-94F3-931C61A9F92C}" type="slidenum">
              <a:rPr lang="en-US" sz="2399" b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</a:rPr>
              <a:pPr algn="r" defTabSz="1828343"/>
              <a:t>‹#›</a:t>
            </a:fld>
            <a:endParaRPr lang="en-US" sz="2399" b="1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55930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3" r:id="rId1"/>
    <p:sldLayoutId id="2147484014" r:id="rId2"/>
    <p:sldLayoutId id="2147484015" r:id="rId3"/>
    <p:sldLayoutId id="2147484016" r:id="rId4"/>
    <p:sldLayoutId id="2147484017" r:id="rId5"/>
    <p:sldLayoutId id="2147484018" r:id="rId6"/>
    <p:sldLayoutId id="2147484019" r:id="rId7"/>
    <p:sldLayoutId id="2147484020" r:id="rId8"/>
    <p:sldLayoutId id="2147484021" r:id="rId9"/>
    <p:sldLayoutId id="2147484022" r:id="rId10"/>
    <p:sldLayoutId id="2147484023" r:id="rId11"/>
    <p:sldLayoutId id="2147484024" r:id="rId12"/>
    <p:sldLayoutId id="2147484048" r:id="rId13"/>
    <p:sldLayoutId id="2147484028" r:id="rId14"/>
    <p:sldLayoutId id="2147484030" r:id="rId15"/>
    <p:sldLayoutId id="2147484031" r:id="rId16"/>
    <p:sldLayoutId id="2147484032" r:id="rId17"/>
    <p:sldLayoutId id="2147484033" r:id="rId18"/>
    <p:sldLayoutId id="2147484034" r:id="rId19"/>
    <p:sldLayoutId id="2147484035" r:id="rId20"/>
    <p:sldLayoutId id="2147484036" r:id="rId21"/>
    <p:sldLayoutId id="2147484037" r:id="rId22"/>
    <p:sldLayoutId id="2147484038" r:id="rId23"/>
    <p:sldLayoutId id="2147484077" r:id="rId24"/>
    <p:sldLayoutId id="2147484078" r:id="rId25"/>
    <p:sldLayoutId id="2147484079" r:id="rId26"/>
    <p:sldLayoutId id="2147484080" r:id="rId27"/>
    <p:sldLayoutId id="2147484081" r:id="rId28"/>
    <p:sldLayoutId id="2147484040" r:id="rId29"/>
    <p:sldLayoutId id="2147484049" r:id="rId30"/>
    <p:sldLayoutId id="2147484082" r:id="rId31"/>
  </p:sldLayoutIdLst>
  <p:hf hdr="0" ftr="0" dt="0"/>
  <p:txStyles>
    <p:titleStyle>
      <a:lvl1pPr algn="l" defTabSz="1828343" rtl="0" eaLnBrk="1" latinLnBrk="0" hangingPunct="1">
        <a:lnSpc>
          <a:spcPct val="90000"/>
        </a:lnSpc>
        <a:spcBef>
          <a:spcPct val="0"/>
        </a:spcBef>
        <a:buNone/>
        <a:defRPr sz="8798" b="1" i="0" kern="1200">
          <a:solidFill>
            <a:schemeClr val="tx1"/>
          </a:solidFill>
          <a:latin typeface="Calibri" panose="020F0502020204030204" pitchFamily="34" charset="0"/>
          <a:ea typeface="+mj-ea"/>
          <a:cs typeface="+mj-cs"/>
        </a:defRPr>
      </a:lvl1pPr>
    </p:titleStyle>
    <p:bodyStyle>
      <a:lvl1pPr marL="457086" indent="-457086" algn="l" defTabSz="1828343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5599" b="1" i="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1pPr>
      <a:lvl2pPr marL="1371257" indent="-457086" algn="l" defTabSz="182834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799" b="1" i="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2pPr>
      <a:lvl3pPr marL="2285429" indent="-457086" algn="l" defTabSz="182834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999" b="1" i="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3pPr>
      <a:lvl4pPr marL="3199600" indent="-457086" algn="l" defTabSz="182834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599" b="1" i="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4pPr>
      <a:lvl5pPr marL="4113771" indent="-457086" algn="l" defTabSz="182834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599" b="1" i="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5pPr>
      <a:lvl6pPr marL="5027943" indent="-457086" algn="l" defTabSz="182834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599" kern="1200">
          <a:solidFill>
            <a:schemeClr val="tx1"/>
          </a:solidFill>
          <a:latin typeface="+mn-lt"/>
          <a:ea typeface="+mn-ea"/>
          <a:cs typeface="+mn-cs"/>
        </a:defRPr>
      </a:lvl6pPr>
      <a:lvl7pPr marL="5942114" indent="-457086" algn="l" defTabSz="182834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599" kern="1200">
          <a:solidFill>
            <a:schemeClr val="tx1"/>
          </a:solidFill>
          <a:latin typeface="+mn-lt"/>
          <a:ea typeface="+mn-ea"/>
          <a:cs typeface="+mn-cs"/>
        </a:defRPr>
      </a:lvl7pPr>
      <a:lvl8pPr marL="6856286" indent="-457086" algn="l" defTabSz="182834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599" kern="1200">
          <a:solidFill>
            <a:schemeClr val="tx1"/>
          </a:solidFill>
          <a:latin typeface="+mn-lt"/>
          <a:ea typeface="+mn-ea"/>
          <a:cs typeface="+mn-cs"/>
        </a:defRPr>
      </a:lvl8pPr>
      <a:lvl9pPr marL="7770457" indent="-457086" algn="l" defTabSz="182834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5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343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1pPr>
      <a:lvl2pPr marL="914171" algn="l" defTabSz="1828343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2pPr>
      <a:lvl3pPr marL="1828343" algn="l" defTabSz="1828343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3pPr>
      <a:lvl4pPr marL="2742514" algn="l" defTabSz="1828343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4pPr>
      <a:lvl5pPr marL="3656686" algn="l" defTabSz="1828343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5pPr>
      <a:lvl6pPr marL="4570857" algn="l" defTabSz="1828343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6pPr>
      <a:lvl7pPr marL="5485028" algn="l" defTabSz="1828343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7pPr>
      <a:lvl8pPr marL="6399200" algn="l" defTabSz="1828343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8pPr>
      <a:lvl9pPr marL="7313371" algn="l" defTabSz="1828343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325">
          <p15:clr>
            <a:srgbClr val="F26B43"/>
          </p15:clr>
        </p15:guide>
        <p15:guide id="4" pos="7349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31.jpeg"/><Relationship Id="rId2" Type="http://schemas.openxmlformats.org/officeDocument/2006/relationships/slideLayout" Target="../slideLayouts/slideLayout26.xml"/><Relationship Id="rId1" Type="http://schemas.openxmlformats.org/officeDocument/2006/relationships/tags" Target="../tags/tag1.xml"/><Relationship Id="rId6" Type="http://schemas.openxmlformats.org/officeDocument/2006/relationships/hyperlink" Target="https://www.flickr.com/photos/wohnblog/19348360114" TargetMode="External"/><Relationship Id="rId11" Type="http://schemas.openxmlformats.org/officeDocument/2006/relationships/hyperlink" Target="https://www.iba-wien.at/projekte/projekt-detail/project/podhagskygasse" TargetMode="External"/><Relationship Id="rId5" Type="http://schemas.openxmlformats.org/officeDocument/2006/relationships/image" Target="../media/image30.jpeg"/><Relationship Id="rId10" Type="http://schemas.openxmlformats.org/officeDocument/2006/relationships/image" Target="../media/image34.jpeg"/><Relationship Id="rId4" Type="http://schemas.openxmlformats.org/officeDocument/2006/relationships/image" Target="../media/image29.jpeg"/><Relationship Id="rId9" Type="http://schemas.openxmlformats.org/officeDocument/2006/relationships/image" Target="../media/image3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3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3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7.emf"/><Relationship Id="rId7" Type="http://schemas.openxmlformats.org/officeDocument/2006/relationships/image" Target="../media/image11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6.xml"/><Relationship Id="rId4" Type="http://schemas.openxmlformats.org/officeDocument/2006/relationships/hyperlink" Target="mailto:pamela@gpla.co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" name="Rectangle 30">
            <a:extLst>
              <a:ext uri="{FF2B5EF4-FFF2-40B4-BE49-F238E27FC236}">
                <a16:creationId xmlns:a16="http://schemas.microsoft.com/office/drawing/2014/main" id="{E91DC736-0EF8-4F87-9146-EBF1D2EE4D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4377650" cy="13716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D34A16B-F71E-A715-5CED-C62A87420FB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45140" y="10"/>
            <a:ext cx="17332510" cy="13715990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097CD68E-23E3-4007-8847-CD0944C4F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9508120" cy="13716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9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A628AF41-E5E8-C8DF-C1E8-E800BDCF8F68}"/>
              </a:ext>
            </a:extLst>
          </p:cNvPr>
          <p:cNvSpPr txBox="1">
            <a:spLocks/>
          </p:cNvSpPr>
          <p:nvPr/>
        </p:nvSpPr>
        <p:spPr>
          <a:xfrm>
            <a:off x="804899" y="1174469"/>
            <a:ext cx="11233113" cy="640826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182834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398" b="1" i="0" kern="1200" cap="all" baseline="0">
                <a:solidFill>
                  <a:srgbClr val="2C567A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r>
              <a:rPr lang="en-US" sz="5400" b="0" i="0" dirty="0">
                <a:solidFill>
                  <a:schemeClr val="accent3">
                    <a:lumMod val="75000"/>
                  </a:schemeClr>
                </a:solidFill>
                <a:effectLst/>
                <a:latin typeface="Posterama" panose="020B0504020200020000" pitchFamily="34" charset="0"/>
                <a:cs typeface="Posterama" panose="020B0504020200020000" pitchFamily="34" charset="0"/>
              </a:rPr>
              <a:t>Innovating Mixed-Income Housing Concepts in the United States:</a:t>
            </a:r>
          </a:p>
          <a:p>
            <a:endParaRPr lang="en-US" sz="5400" b="0" dirty="0">
              <a:solidFill>
                <a:schemeClr val="accent3">
                  <a:lumMod val="75000"/>
                </a:schemeClr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  <a:p>
            <a:r>
              <a:rPr lang="en-US" sz="5400" b="0" i="0" dirty="0">
                <a:solidFill>
                  <a:schemeClr val="accent3">
                    <a:lumMod val="75000"/>
                  </a:schemeClr>
                </a:solidFill>
                <a:effectLst/>
                <a:latin typeface="Posterama" panose="020B0504020200020000" pitchFamily="34" charset="0"/>
                <a:cs typeface="Posterama" panose="020B0504020200020000" pitchFamily="34" charset="0"/>
              </a:rPr>
              <a:t>VIENNA, AUSTRIA’S APPROACH</a:t>
            </a:r>
            <a:endParaRPr lang="en-US" sz="5400" dirty="0">
              <a:solidFill>
                <a:schemeClr val="accent3">
                  <a:lumMod val="75000"/>
                </a:schemeClr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  <a:p>
            <a:pPr defTabSz="914400">
              <a:spcAft>
                <a:spcPts val="600"/>
              </a:spcAft>
            </a:pPr>
            <a:endParaRPr lang="en-US" sz="96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519408" y="693765"/>
            <a:ext cx="292608" cy="140780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1807" y="9093840"/>
            <a:ext cx="7953208" cy="36576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0E40A54-EE61-610C-01F7-BD4E3FE52FAE}"/>
              </a:ext>
            </a:extLst>
          </p:cNvPr>
          <p:cNvSpPr txBox="1"/>
          <p:nvPr/>
        </p:nvSpPr>
        <p:spPr>
          <a:xfrm>
            <a:off x="955713" y="9130416"/>
            <a:ext cx="1093148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200" dirty="0">
                <a:solidFill>
                  <a:schemeClr val="accent3">
                    <a:lumMod val="75000"/>
                  </a:schemeClr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VIRGINIA HOUSING COMMISSION</a:t>
            </a:r>
          </a:p>
          <a:p>
            <a:pPr algn="l"/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December 17, 2024</a:t>
            </a:r>
          </a:p>
        </p:txBody>
      </p:sp>
      <p:pic>
        <p:nvPicPr>
          <p:cNvPr id="21506" name="Picture 2">
            <a:extLst>
              <a:ext uri="{FF2B5EF4-FFF2-40B4-BE49-F238E27FC236}">
                <a16:creationId xmlns:a16="http://schemas.microsoft.com/office/drawing/2014/main" id="{C712B2C9-6ED7-50E1-406B-4870EE0E84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632" y="11072816"/>
            <a:ext cx="3939536" cy="1077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5A7C82F-0FA0-C611-00F1-1E2E6B51B8A5}"/>
              </a:ext>
            </a:extLst>
          </p:cNvPr>
          <p:cNvSpPr/>
          <p:nvPr/>
        </p:nvSpPr>
        <p:spPr>
          <a:xfrm>
            <a:off x="955712" y="792480"/>
            <a:ext cx="1787488" cy="1452246"/>
          </a:xfrm>
          <a:prstGeom prst="rect">
            <a:avLst/>
          </a:prstGeom>
          <a:solidFill>
            <a:schemeClr val="bg1">
              <a:alpha val="32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92DD606-EBC7-A964-B842-C78F4CDDB46A}"/>
              </a:ext>
            </a:extLst>
          </p:cNvPr>
          <p:cNvSpPr/>
          <p:nvPr/>
        </p:nvSpPr>
        <p:spPr>
          <a:xfrm>
            <a:off x="701040" y="792480"/>
            <a:ext cx="2042160" cy="1127760"/>
          </a:xfrm>
          <a:prstGeom prst="rect">
            <a:avLst/>
          </a:prstGeom>
          <a:solidFill>
            <a:schemeClr val="bg1">
              <a:alpha val="32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06667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BDE78C3-B5F6-6D41-A448-7B31B6CBFDCE}"/>
              </a:ext>
            </a:extLst>
          </p:cNvPr>
          <p:cNvSpPr/>
          <p:nvPr/>
        </p:nvSpPr>
        <p:spPr>
          <a:xfrm>
            <a:off x="777684" y="-40158"/>
            <a:ext cx="13421836" cy="13716000"/>
          </a:xfrm>
          <a:prstGeom prst="rect">
            <a:avLst/>
          </a:prstGeom>
          <a:solidFill>
            <a:srgbClr val="BACCD7">
              <a:alpha val="32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0FD245C4-9B05-9CB3-8884-67C78B4498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1607" y="137642"/>
            <a:ext cx="22295392" cy="1840672"/>
          </a:xfrm>
        </p:spPr>
        <p:txBody>
          <a:bodyPr/>
          <a:lstStyle/>
          <a:p>
            <a:r>
              <a:rPr lang="en-US" sz="8800" b="0" dirty="0">
                <a:solidFill>
                  <a:srgbClr val="F8672C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5P FRAMEWORK: PRODUCE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61F348B-16A7-2134-B1DD-8A3E449AEA6B}"/>
              </a:ext>
            </a:extLst>
          </p:cNvPr>
          <p:cNvSpPr txBox="1"/>
          <p:nvPr/>
        </p:nvSpPr>
        <p:spPr>
          <a:xfrm>
            <a:off x="1402215" y="3004765"/>
            <a:ext cx="12847185" cy="80329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 fontAlgn="base">
              <a:spcBef>
                <a:spcPts val="0"/>
              </a:spcBef>
              <a:spcAft>
                <a:spcPts val="0"/>
              </a:spcAft>
            </a:pPr>
            <a:r>
              <a:rPr lang="en-US" sz="4000" b="0" i="0" u="none" strike="noStrike" dirty="0">
                <a:effectLst/>
                <a:latin typeface="Montserrat" pitchFamily="2" charset="77"/>
              </a:rPr>
              <a:t>City takes an </a:t>
            </a:r>
            <a:r>
              <a:rPr lang="en-US" sz="4000" b="1" i="0" u="none" strike="noStrike" dirty="0">
                <a:effectLst/>
                <a:latin typeface="Montserrat" pitchFamily="2" charset="77"/>
              </a:rPr>
              <a:t>active role </a:t>
            </a:r>
            <a:r>
              <a:rPr lang="en-US" sz="4000" b="0" i="0" u="none" strike="noStrike" dirty="0">
                <a:effectLst/>
                <a:latin typeface="Montserrat" pitchFamily="2" charset="77"/>
              </a:rPr>
              <a:t>in acquiring, funding, regulating, managing, and incentivizing housing </a:t>
            </a:r>
          </a:p>
          <a:p>
            <a:pPr rtl="0" fontAlgn="base">
              <a:spcBef>
                <a:spcPts val="0"/>
              </a:spcBef>
              <a:spcAft>
                <a:spcPts val="0"/>
              </a:spcAft>
            </a:pPr>
            <a:endParaRPr lang="en-US" sz="4000" dirty="0">
              <a:latin typeface="Montserrat" pitchFamily="2" charset="77"/>
            </a:endParaRPr>
          </a:p>
          <a:p>
            <a:pPr rtl="0" fontAlgn="base">
              <a:spcBef>
                <a:spcPts val="0"/>
              </a:spcBef>
              <a:spcAft>
                <a:spcPts val="0"/>
              </a:spcAft>
            </a:pPr>
            <a:r>
              <a:rPr lang="en-US" sz="4000" dirty="0">
                <a:latin typeface="Montserrat" pitchFamily="2" charset="77"/>
              </a:rPr>
              <a:t>B</a:t>
            </a:r>
            <a:r>
              <a:rPr lang="en-US" sz="4000" b="0" i="0" u="none" strike="noStrike" dirty="0">
                <a:effectLst/>
                <a:latin typeface="Montserrat" pitchFamily="2" charset="77"/>
              </a:rPr>
              <a:t>uilds </a:t>
            </a:r>
            <a:r>
              <a:rPr lang="en-US" sz="4000" b="1" i="0" u="none" strike="noStrike" dirty="0">
                <a:effectLst/>
                <a:latin typeface="Montserrat" pitchFamily="2" charset="77"/>
              </a:rPr>
              <a:t>enough housing </a:t>
            </a:r>
            <a:r>
              <a:rPr lang="en-US" sz="4000" b="0" i="0" u="none" strike="noStrike" dirty="0">
                <a:effectLst/>
                <a:latin typeface="Montserrat" pitchFamily="2" charset="77"/>
              </a:rPr>
              <a:t>to meet local demand - 5,000 – 10,000 </a:t>
            </a:r>
            <a:r>
              <a:rPr lang="en-US" sz="4000" dirty="0">
                <a:latin typeface="Montserrat" pitchFamily="2" charset="77"/>
              </a:rPr>
              <a:t>homes </a:t>
            </a:r>
            <a:r>
              <a:rPr lang="en-US" sz="4000" b="0" i="0" u="none" strike="noStrike" dirty="0">
                <a:effectLst/>
                <a:latin typeface="Montserrat" pitchFamily="2" charset="77"/>
              </a:rPr>
              <a:t>per year</a:t>
            </a:r>
          </a:p>
          <a:p>
            <a:pPr rtl="0" fontAlgn="base">
              <a:spcBef>
                <a:spcPts val="0"/>
              </a:spcBef>
              <a:spcAft>
                <a:spcPts val="0"/>
              </a:spcAft>
            </a:pPr>
            <a:endParaRPr lang="en-US" sz="4000" dirty="0">
              <a:latin typeface="Montserrat" pitchFamily="2" charset="77"/>
            </a:endParaRPr>
          </a:p>
          <a:p>
            <a:pPr rtl="0" fontAlgn="base">
              <a:spcBef>
                <a:spcPts val="0"/>
              </a:spcBef>
              <a:spcAft>
                <a:spcPts val="0"/>
              </a:spcAft>
            </a:pPr>
            <a:r>
              <a:rPr lang="en-US" sz="4000" b="0" i="0" u="none" strike="noStrike" dirty="0">
                <a:effectLst/>
                <a:latin typeface="Montserrat" pitchFamily="2" charset="77"/>
              </a:rPr>
              <a:t>Social housing </a:t>
            </a:r>
            <a:r>
              <a:rPr lang="en-US" sz="4000" b="1" i="0" u="none" strike="noStrike" dirty="0">
                <a:effectLst/>
                <a:latin typeface="Montserrat" pitchFamily="2" charset="77"/>
              </a:rPr>
              <a:t>includes Middle Class</a:t>
            </a:r>
          </a:p>
          <a:p>
            <a:pPr rtl="0" fontAlgn="base">
              <a:spcBef>
                <a:spcPts val="0"/>
              </a:spcBef>
              <a:spcAft>
                <a:spcPts val="0"/>
              </a:spcAft>
            </a:pPr>
            <a:endParaRPr lang="en-US" sz="4000" b="1" i="0" u="none" strike="noStrike" dirty="0">
              <a:effectLst/>
              <a:latin typeface="Montserrat" pitchFamily="2" charset="77"/>
            </a:endParaRPr>
          </a:p>
          <a:p>
            <a:pPr rtl="0" fontAlgn="base">
              <a:spcBef>
                <a:spcPts val="0"/>
              </a:spcBef>
              <a:spcAft>
                <a:spcPts val="0"/>
              </a:spcAft>
            </a:pPr>
            <a:r>
              <a:rPr lang="en-US" sz="4000" b="1" i="0" dirty="0">
                <a:effectLst/>
                <a:latin typeface="Google Sans"/>
              </a:rPr>
              <a:t>€ </a:t>
            </a:r>
            <a:r>
              <a:rPr lang="en-US" sz="4000" b="1" i="0" u="none" strike="noStrike" dirty="0">
                <a:effectLst/>
                <a:latin typeface="Montserrat" pitchFamily="2" charset="77"/>
              </a:rPr>
              <a:t>440 million </a:t>
            </a:r>
            <a:r>
              <a:rPr lang="en-US" sz="4000" b="0" i="0" u="none" strike="noStrike" dirty="0">
                <a:effectLst/>
                <a:latin typeface="Montserrat" pitchFamily="2" charset="77"/>
              </a:rPr>
              <a:t>generated annually for public sector use related to housing initiatives</a:t>
            </a:r>
          </a:p>
          <a:p>
            <a:pPr rtl="0" fontAlgn="base">
              <a:spcBef>
                <a:spcPts val="0"/>
              </a:spcBef>
              <a:spcAft>
                <a:spcPts val="0"/>
              </a:spcAft>
            </a:pPr>
            <a:endParaRPr lang="en-US" sz="4000" b="0" i="0" u="none" strike="noStrike" dirty="0">
              <a:effectLst/>
              <a:latin typeface="Montserrat" pitchFamily="2" charset="77"/>
            </a:endParaRPr>
          </a:p>
          <a:p>
            <a:pPr rtl="0" fontAlgn="base">
              <a:spcBef>
                <a:spcPts val="0"/>
              </a:spcBef>
              <a:spcAft>
                <a:spcPts val="0"/>
              </a:spcAft>
            </a:pPr>
            <a:r>
              <a:rPr lang="en-US" sz="4000" b="1" i="0" u="none" strike="noStrike" dirty="0">
                <a:effectLst/>
                <a:latin typeface="Montserrat" pitchFamily="2" charset="77"/>
              </a:rPr>
              <a:t>Broad diversity </a:t>
            </a:r>
            <a:r>
              <a:rPr lang="en-US" sz="4000" b="0" i="0" u="none" strike="noStrike" dirty="0">
                <a:effectLst/>
                <a:latin typeface="Montserrat" pitchFamily="2" charset="77"/>
              </a:rPr>
              <a:t>in types of social housing</a:t>
            </a:r>
          </a:p>
          <a:p>
            <a:pPr algn="l"/>
            <a:endParaRPr lang="en-US" dirty="0"/>
          </a:p>
        </p:txBody>
      </p:sp>
      <p:pic>
        <p:nvPicPr>
          <p:cNvPr id="6" name="Picture 5" descr="A few icons of housing and housing&#10;&#10;Description automatically generated with medium confidence">
            <a:extLst>
              <a:ext uri="{FF2B5EF4-FFF2-40B4-BE49-F238E27FC236}">
                <a16:creationId xmlns:a16="http://schemas.microsoft.com/office/drawing/2014/main" id="{E9EF4158-856B-5699-AD59-770907F1A5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73932" y="2064555"/>
            <a:ext cx="8009466" cy="3455220"/>
          </a:xfrm>
          <a:prstGeom prst="rect">
            <a:avLst/>
          </a:prstGeom>
        </p:spPr>
      </p:pic>
      <p:pic>
        <p:nvPicPr>
          <p:cNvPr id="10" name="Picture 9" descr="A group of people in a courtyard&#10;&#10;Description automatically generated">
            <a:extLst>
              <a:ext uri="{FF2B5EF4-FFF2-40B4-BE49-F238E27FC236}">
                <a16:creationId xmlns:a16="http://schemas.microsoft.com/office/drawing/2014/main" id="{9E6AF63B-DB48-67F5-DBA0-5554951C5BF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65969" y="6305005"/>
            <a:ext cx="8151384" cy="5346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27521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1FF5D13A-E3D8-2677-61D9-9C78F3BBC8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1129" y="457200"/>
            <a:ext cx="22295392" cy="1840672"/>
          </a:xfrm>
        </p:spPr>
        <p:txBody>
          <a:bodyPr/>
          <a:lstStyle/>
          <a:p>
            <a:r>
              <a:rPr lang="en-US" sz="8800" b="0" dirty="0">
                <a:solidFill>
                  <a:srgbClr val="F8672C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HOUSING TYPES IN VIENNA</a:t>
            </a: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E64A128E-F35E-49AE-060B-003D38BC757C}"/>
              </a:ext>
            </a:extLst>
          </p:cNvPr>
          <p:cNvSpPr/>
          <p:nvPr/>
        </p:nvSpPr>
        <p:spPr>
          <a:xfrm>
            <a:off x="2048445" y="4067972"/>
            <a:ext cx="3120116" cy="3073950"/>
          </a:xfrm>
          <a:prstGeom prst="roundRect">
            <a:avLst>
              <a:gd name="adj" fmla="val 10000"/>
            </a:avLst>
          </a:prstGeom>
          <a:blipFill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2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70AB0B5-66B9-9735-F625-6B8D26115F92}"/>
              </a:ext>
            </a:extLst>
          </p:cNvPr>
          <p:cNvGrpSpPr/>
          <p:nvPr/>
        </p:nvGrpSpPr>
        <p:grpSpPr>
          <a:xfrm>
            <a:off x="2048445" y="7209247"/>
            <a:ext cx="3120116" cy="2692780"/>
            <a:chOff x="649892" y="4611601"/>
            <a:chExt cx="3120116" cy="2692780"/>
          </a:xfrm>
        </p:grpSpPr>
        <p:sp>
          <p:nvSpPr>
            <p:cNvPr id="35" name="Round Same Side Corner Rectangle 34">
              <a:extLst>
                <a:ext uri="{FF2B5EF4-FFF2-40B4-BE49-F238E27FC236}">
                  <a16:creationId xmlns:a16="http://schemas.microsoft.com/office/drawing/2014/main" id="{0886A68A-CE26-F811-FE53-D00591AEACD5}"/>
                </a:ext>
              </a:extLst>
            </p:cNvPr>
            <p:cNvSpPr/>
            <p:nvPr/>
          </p:nvSpPr>
          <p:spPr>
            <a:xfrm rot="10800000">
              <a:off x="649892" y="4611601"/>
              <a:ext cx="3120116" cy="2692780"/>
            </a:xfrm>
            <a:prstGeom prst="round2SameRect">
              <a:avLst>
                <a:gd name="adj1" fmla="val 10500"/>
                <a:gd name="adj2" fmla="val 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36" name="Round Same Side Corner Rectangle 5">
              <a:extLst>
                <a:ext uri="{FF2B5EF4-FFF2-40B4-BE49-F238E27FC236}">
                  <a16:creationId xmlns:a16="http://schemas.microsoft.com/office/drawing/2014/main" id="{160059DE-8F60-4999-D7FD-9C8B47821928}"/>
                </a:ext>
              </a:extLst>
            </p:cNvPr>
            <p:cNvSpPr txBox="1"/>
            <p:nvPr/>
          </p:nvSpPr>
          <p:spPr>
            <a:xfrm rot="21600000">
              <a:off x="732704" y="4611601"/>
              <a:ext cx="2954492" cy="260996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34696" tIns="234696" rIns="234696" bIns="234696" numCol="1" spcCol="1270" anchor="t" anchorCtr="0">
              <a:noAutofit/>
            </a:bodyPr>
            <a:lstStyle/>
            <a:p>
              <a:pPr marL="0" lvl="0" indent="0" defTabSz="146685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altLang="en-US" sz="3200" kern="1200" dirty="0">
                  <a:latin typeface="Montserrat" pitchFamily="2" charset="77"/>
                  <a:cs typeface="Segoe UI Semibold"/>
                </a:rPr>
                <a:t>Municipal Housing</a:t>
              </a:r>
              <a:endParaRPr lang="en-US" sz="3200" kern="1200" dirty="0">
                <a:latin typeface="Montserrat" pitchFamily="2" charset="77"/>
                <a:cs typeface="Segoe UI Semibold"/>
              </a:endParaRPr>
            </a:p>
          </p:txBody>
        </p:sp>
      </p:grp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41922233-33DE-384F-8C0D-3CFB130109A7}"/>
              </a:ext>
            </a:extLst>
          </p:cNvPr>
          <p:cNvSpPr/>
          <p:nvPr/>
        </p:nvSpPr>
        <p:spPr>
          <a:xfrm>
            <a:off x="5480574" y="4067972"/>
            <a:ext cx="3120116" cy="3073950"/>
          </a:xfrm>
          <a:prstGeom prst="roundRect">
            <a:avLst>
              <a:gd name="adj" fmla="val 10000"/>
            </a:avLst>
          </a:prstGeom>
          <a:blipFill>
            <a:blip r:embed="rId5">
              <a:extLst>
                <a:ext uri="{837473B0-CC2E-450A-ABE3-18F120FF3D39}">
                  <a1611:picAttrSrcUrl xmlns:a1611="http://schemas.microsoft.com/office/drawing/2016/11/main" r:id="rId6"/>
                </a:ext>
              </a:extLst>
            </a:blip>
            <a:srcRect/>
            <a:stretch>
              <a:fillRect l="-38000" r="-38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2">
              <a:tint val="50000"/>
              <a:hueOff val="84791"/>
              <a:satOff val="1621"/>
              <a:lumOff val="-248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68D31F3-10E9-ACE9-0C40-DE01E159C423}"/>
              </a:ext>
            </a:extLst>
          </p:cNvPr>
          <p:cNvGrpSpPr/>
          <p:nvPr/>
        </p:nvGrpSpPr>
        <p:grpSpPr>
          <a:xfrm>
            <a:off x="5480574" y="7209247"/>
            <a:ext cx="3120116" cy="2692780"/>
            <a:chOff x="4082021" y="4611601"/>
            <a:chExt cx="3120116" cy="2692780"/>
          </a:xfrm>
        </p:grpSpPr>
        <p:sp>
          <p:nvSpPr>
            <p:cNvPr id="33" name="Round Same Side Corner Rectangle 32">
              <a:extLst>
                <a:ext uri="{FF2B5EF4-FFF2-40B4-BE49-F238E27FC236}">
                  <a16:creationId xmlns:a16="http://schemas.microsoft.com/office/drawing/2014/main" id="{B1642512-1FB5-FDEB-BC85-58B89F21DD15}"/>
                </a:ext>
              </a:extLst>
            </p:cNvPr>
            <p:cNvSpPr/>
            <p:nvPr/>
          </p:nvSpPr>
          <p:spPr>
            <a:xfrm rot="10800000">
              <a:off x="4082021" y="4611601"/>
              <a:ext cx="3120116" cy="2692780"/>
            </a:xfrm>
            <a:prstGeom prst="round2SameRect">
              <a:avLst>
                <a:gd name="adj1" fmla="val 10500"/>
                <a:gd name="adj2" fmla="val 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22688"/>
                <a:satOff val="2608"/>
                <a:lumOff val="-2079"/>
                <a:alphaOff val="0"/>
              </a:schemeClr>
            </a:fillRef>
            <a:effectRef idx="0">
              <a:schemeClr val="accent2">
                <a:hueOff val="22688"/>
                <a:satOff val="2608"/>
                <a:lumOff val="-2079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34" name="Round Same Side Corner Rectangle 8">
              <a:extLst>
                <a:ext uri="{FF2B5EF4-FFF2-40B4-BE49-F238E27FC236}">
                  <a16:creationId xmlns:a16="http://schemas.microsoft.com/office/drawing/2014/main" id="{F752AEC0-0EED-69A2-17E4-7DCE72711DC5}"/>
                </a:ext>
              </a:extLst>
            </p:cNvPr>
            <p:cNvSpPr txBox="1"/>
            <p:nvPr/>
          </p:nvSpPr>
          <p:spPr>
            <a:xfrm rot="21600000">
              <a:off x="4164833" y="4611601"/>
              <a:ext cx="2954492" cy="260996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34696" tIns="234696" rIns="234696" bIns="234696" numCol="1" spcCol="1270" anchor="t" anchorCtr="0">
              <a:noAutofit/>
            </a:bodyPr>
            <a:lstStyle/>
            <a:p>
              <a:pPr marL="0" lvl="0" indent="0" defTabSz="1466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altLang="en-US" sz="3200" kern="1200" dirty="0">
                  <a:latin typeface="Montserrat" pitchFamily="2" charset="77"/>
                  <a:cs typeface="Segoe UI Semibold"/>
                </a:rPr>
                <a:t>Limited Profit Housing Association</a:t>
              </a:r>
            </a:p>
          </p:txBody>
        </p:sp>
      </p:grp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AE4572A2-6505-A732-C2D3-33882C7BBA71}"/>
              </a:ext>
            </a:extLst>
          </p:cNvPr>
          <p:cNvSpPr/>
          <p:nvPr/>
        </p:nvSpPr>
        <p:spPr>
          <a:xfrm>
            <a:off x="8912702" y="4067972"/>
            <a:ext cx="3120116" cy="3073950"/>
          </a:xfrm>
          <a:prstGeom prst="roundRect">
            <a:avLst>
              <a:gd name="adj" fmla="val 10000"/>
            </a:avLst>
          </a:prstGeom>
          <a:blipFill>
            <a:blip r:embed="rId7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2">
              <a:tint val="50000"/>
              <a:hueOff val="169581"/>
              <a:satOff val="3243"/>
              <a:lumOff val="-496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DE857BC-84EF-C4D9-B007-280D779811F0}"/>
              </a:ext>
            </a:extLst>
          </p:cNvPr>
          <p:cNvGrpSpPr/>
          <p:nvPr/>
        </p:nvGrpSpPr>
        <p:grpSpPr>
          <a:xfrm>
            <a:off x="8912702" y="7209247"/>
            <a:ext cx="3120116" cy="2692780"/>
            <a:chOff x="7514149" y="4611601"/>
            <a:chExt cx="3120116" cy="2692780"/>
          </a:xfrm>
        </p:grpSpPr>
        <p:sp>
          <p:nvSpPr>
            <p:cNvPr id="31" name="Round Same Side Corner Rectangle 30">
              <a:extLst>
                <a:ext uri="{FF2B5EF4-FFF2-40B4-BE49-F238E27FC236}">
                  <a16:creationId xmlns:a16="http://schemas.microsoft.com/office/drawing/2014/main" id="{3CF3C211-65BC-9587-31EE-8E7719AFA13F}"/>
                </a:ext>
              </a:extLst>
            </p:cNvPr>
            <p:cNvSpPr/>
            <p:nvPr/>
          </p:nvSpPr>
          <p:spPr>
            <a:xfrm rot="10800000">
              <a:off x="7514149" y="4611601"/>
              <a:ext cx="3120116" cy="2692780"/>
            </a:xfrm>
            <a:prstGeom prst="round2SameRect">
              <a:avLst>
                <a:gd name="adj1" fmla="val 10500"/>
                <a:gd name="adj2" fmla="val 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45376"/>
                <a:satOff val="5216"/>
                <a:lumOff val="-4157"/>
                <a:alphaOff val="0"/>
              </a:schemeClr>
            </a:fillRef>
            <a:effectRef idx="0">
              <a:schemeClr val="accent2">
                <a:hueOff val="45376"/>
                <a:satOff val="5216"/>
                <a:lumOff val="-4157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32" name="Round Same Side Corner Rectangle 11">
              <a:extLst>
                <a:ext uri="{FF2B5EF4-FFF2-40B4-BE49-F238E27FC236}">
                  <a16:creationId xmlns:a16="http://schemas.microsoft.com/office/drawing/2014/main" id="{088B8D95-0C47-25C4-EA71-7F6EB6460E0B}"/>
                </a:ext>
              </a:extLst>
            </p:cNvPr>
            <p:cNvSpPr txBox="1"/>
            <p:nvPr/>
          </p:nvSpPr>
          <p:spPr>
            <a:xfrm rot="21600000">
              <a:off x="7596961" y="4611601"/>
              <a:ext cx="2954492" cy="260996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34696" tIns="234696" rIns="234696" bIns="234696" numCol="1" spcCol="1270" anchor="t" anchorCtr="0">
              <a:noAutofit/>
            </a:bodyPr>
            <a:lstStyle/>
            <a:p>
              <a:pPr marL="0" lvl="0" indent="0" defTabSz="1466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altLang="en-US" sz="3200" kern="1200" dirty="0">
                  <a:latin typeface="Montserrat" pitchFamily="2" charset="77"/>
                  <a:cs typeface="Segoe UI Semibold"/>
                </a:rPr>
                <a:t>SMART Apartments</a:t>
              </a:r>
            </a:p>
          </p:txBody>
        </p:sp>
      </p:grp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FDF22D41-8FFE-A2F1-7D8E-D2BB2F32E440}"/>
              </a:ext>
            </a:extLst>
          </p:cNvPr>
          <p:cNvSpPr/>
          <p:nvPr/>
        </p:nvSpPr>
        <p:spPr>
          <a:xfrm>
            <a:off x="12344831" y="4067972"/>
            <a:ext cx="3120116" cy="3073950"/>
          </a:xfrm>
          <a:prstGeom prst="roundRect">
            <a:avLst>
              <a:gd name="adj" fmla="val 10000"/>
            </a:avLst>
          </a:prstGeom>
          <a:blipFill>
            <a:blip r:embed="rId8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2">
              <a:tint val="50000"/>
              <a:hueOff val="254372"/>
              <a:satOff val="4864"/>
              <a:lumOff val="-744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DF34CFBD-4BAF-551A-513D-D1A3200B3990}"/>
              </a:ext>
            </a:extLst>
          </p:cNvPr>
          <p:cNvGrpSpPr/>
          <p:nvPr/>
        </p:nvGrpSpPr>
        <p:grpSpPr>
          <a:xfrm>
            <a:off x="12344831" y="7209247"/>
            <a:ext cx="3120116" cy="2692780"/>
            <a:chOff x="10946278" y="4611601"/>
            <a:chExt cx="3120116" cy="2692780"/>
          </a:xfrm>
        </p:grpSpPr>
        <p:sp>
          <p:nvSpPr>
            <p:cNvPr id="29" name="Round Same Side Corner Rectangle 28">
              <a:extLst>
                <a:ext uri="{FF2B5EF4-FFF2-40B4-BE49-F238E27FC236}">
                  <a16:creationId xmlns:a16="http://schemas.microsoft.com/office/drawing/2014/main" id="{E60A3659-42C3-56D3-4B8F-75A585C115F6}"/>
                </a:ext>
              </a:extLst>
            </p:cNvPr>
            <p:cNvSpPr/>
            <p:nvPr/>
          </p:nvSpPr>
          <p:spPr>
            <a:xfrm rot="10800000">
              <a:off x="10946278" y="4611601"/>
              <a:ext cx="3120116" cy="2692780"/>
            </a:xfrm>
            <a:prstGeom prst="round2SameRect">
              <a:avLst>
                <a:gd name="adj1" fmla="val 10500"/>
                <a:gd name="adj2" fmla="val 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68064"/>
                <a:satOff val="7823"/>
                <a:lumOff val="-6236"/>
                <a:alphaOff val="0"/>
              </a:schemeClr>
            </a:fillRef>
            <a:effectRef idx="0">
              <a:schemeClr val="accent2">
                <a:hueOff val="68064"/>
                <a:satOff val="7823"/>
                <a:lumOff val="-6236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30" name="Round Same Side Corner Rectangle 14">
              <a:extLst>
                <a:ext uri="{FF2B5EF4-FFF2-40B4-BE49-F238E27FC236}">
                  <a16:creationId xmlns:a16="http://schemas.microsoft.com/office/drawing/2014/main" id="{E06B237A-7E12-5D85-F34D-31D9B51DE60E}"/>
                </a:ext>
              </a:extLst>
            </p:cNvPr>
            <p:cNvSpPr txBox="1"/>
            <p:nvPr/>
          </p:nvSpPr>
          <p:spPr>
            <a:xfrm rot="21600000">
              <a:off x="11029090" y="4611601"/>
              <a:ext cx="2954492" cy="260996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34696" tIns="234696" rIns="234696" bIns="234696" numCol="1" spcCol="1270" anchor="t" anchorCtr="0">
              <a:noAutofit/>
            </a:bodyPr>
            <a:lstStyle/>
            <a:p>
              <a:pPr marL="0" lvl="0" indent="0" defTabSz="1466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altLang="en-US" sz="3200" kern="1200" dirty="0">
                  <a:latin typeface="Montserrat" pitchFamily="2" charset="77"/>
                  <a:cs typeface="Segoe UI Semibold"/>
                </a:rPr>
                <a:t>Owner </a:t>
              </a:r>
              <a:r>
                <a:rPr lang="en-US" altLang="en-US" sz="2900" kern="1200" dirty="0">
                  <a:latin typeface="Montserrat" pitchFamily="2" charset="77"/>
                  <a:cs typeface="Segoe UI Semibold"/>
                </a:rPr>
                <a:t>Cooperatives</a:t>
              </a:r>
            </a:p>
          </p:txBody>
        </p:sp>
      </p:grp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64AA7B6A-5F02-7993-6B03-2F18F9D6C61D}"/>
              </a:ext>
            </a:extLst>
          </p:cNvPr>
          <p:cNvSpPr/>
          <p:nvPr/>
        </p:nvSpPr>
        <p:spPr>
          <a:xfrm>
            <a:off x="15776959" y="4067972"/>
            <a:ext cx="3120116" cy="3073950"/>
          </a:xfrm>
          <a:prstGeom prst="roundRect">
            <a:avLst>
              <a:gd name="adj" fmla="val 10000"/>
            </a:avLst>
          </a:prstGeom>
          <a:blipFill>
            <a:blip r:embed="rId9"/>
            <a:srcRect/>
            <a:stretch>
              <a:fillRect l="-61000" r="-61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2">
              <a:tint val="50000"/>
              <a:hueOff val="339163"/>
              <a:satOff val="6486"/>
              <a:lumOff val="-992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20CC3792-5E53-918A-86E0-9606102578AC}"/>
              </a:ext>
            </a:extLst>
          </p:cNvPr>
          <p:cNvGrpSpPr/>
          <p:nvPr/>
        </p:nvGrpSpPr>
        <p:grpSpPr>
          <a:xfrm>
            <a:off x="15776959" y="7209247"/>
            <a:ext cx="3120116" cy="2692780"/>
            <a:chOff x="14378406" y="4611601"/>
            <a:chExt cx="3120116" cy="2692780"/>
          </a:xfrm>
        </p:grpSpPr>
        <p:sp>
          <p:nvSpPr>
            <p:cNvPr id="27" name="Round Same Side Corner Rectangle 26">
              <a:extLst>
                <a:ext uri="{FF2B5EF4-FFF2-40B4-BE49-F238E27FC236}">
                  <a16:creationId xmlns:a16="http://schemas.microsoft.com/office/drawing/2014/main" id="{736A9534-4205-6FB1-F00F-5784CE00A62F}"/>
                </a:ext>
              </a:extLst>
            </p:cNvPr>
            <p:cNvSpPr/>
            <p:nvPr/>
          </p:nvSpPr>
          <p:spPr>
            <a:xfrm rot="10800000">
              <a:off x="14378406" y="4611601"/>
              <a:ext cx="3120116" cy="2692780"/>
            </a:xfrm>
            <a:prstGeom prst="round2SameRect">
              <a:avLst>
                <a:gd name="adj1" fmla="val 10500"/>
                <a:gd name="adj2" fmla="val 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90751"/>
                <a:satOff val="10431"/>
                <a:lumOff val="-8314"/>
                <a:alphaOff val="0"/>
              </a:schemeClr>
            </a:fillRef>
            <a:effectRef idx="0">
              <a:schemeClr val="accent2">
                <a:hueOff val="90751"/>
                <a:satOff val="10431"/>
                <a:lumOff val="-8314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8" name="Round Same Side Corner Rectangle 17">
              <a:extLst>
                <a:ext uri="{FF2B5EF4-FFF2-40B4-BE49-F238E27FC236}">
                  <a16:creationId xmlns:a16="http://schemas.microsoft.com/office/drawing/2014/main" id="{AF45AFF8-0E76-BF0C-DD8F-1F061BA36024}"/>
                </a:ext>
              </a:extLst>
            </p:cNvPr>
            <p:cNvSpPr txBox="1"/>
            <p:nvPr/>
          </p:nvSpPr>
          <p:spPr>
            <a:xfrm rot="21600000">
              <a:off x="14461218" y="4611601"/>
              <a:ext cx="2954492" cy="260996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34696" tIns="234696" rIns="234696" bIns="234696" numCol="1" spcCol="1270" anchor="t" anchorCtr="0">
              <a:noAutofit/>
            </a:bodyPr>
            <a:lstStyle/>
            <a:p>
              <a:pPr marL="0" lvl="0" indent="0" defTabSz="1466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3200" kern="1200" dirty="0">
                  <a:latin typeface="Montserrat" pitchFamily="2" charset="77"/>
                  <a:cs typeface="Segoe UI Semibold"/>
                </a:rPr>
                <a:t>Gentle Density</a:t>
              </a:r>
            </a:p>
          </p:txBody>
        </p:sp>
      </p:grp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D30CD0E3-0648-7DB8-6B91-9D0809FDA88C}"/>
              </a:ext>
            </a:extLst>
          </p:cNvPr>
          <p:cNvSpPr/>
          <p:nvPr/>
        </p:nvSpPr>
        <p:spPr>
          <a:xfrm>
            <a:off x="19209088" y="4067972"/>
            <a:ext cx="3120116" cy="3073950"/>
          </a:xfrm>
          <a:prstGeom prst="roundRect">
            <a:avLst>
              <a:gd name="adj" fmla="val 10000"/>
            </a:avLst>
          </a:prstGeom>
          <a:blipFill>
            <a:blip r:embed="rId10">
              <a:extLst>
                <a:ext uri="{837473B0-CC2E-450A-ABE3-18F120FF3D39}">
                  <a1611:picAttrSrcUrl xmlns:a1611="http://schemas.microsoft.com/office/drawing/2016/11/main" r:id="rId11"/>
                </a:ext>
              </a:extLst>
            </a:blip>
            <a:srcRect/>
            <a:stretch>
              <a:fillRect l="-24000" r="-24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2">
              <a:tint val="50000"/>
              <a:hueOff val="423953"/>
              <a:satOff val="8107"/>
              <a:lumOff val="-124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01C46A72-A463-D63F-D2DB-88E64C2E9845}"/>
              </a:ext>
            </a:extLst>
          </p:cNvPr>
          <p:cNvGrpSpPr/>
          <p:nvPr/>
        </p:nvGrpSpPr>
        <p:grpSpPr>
          <a:xfrm>
            <a:off x="19209088" y="7209247"/>
            <a:ext cx="3120116" cy="2692780"/>
            <a:chOff x="17810535" y="4611601"/>
            <a:chExt cx="3120116" cy="2692780"/>
          </a:xfrm>
        </p:grpSpPr>
        <p:sp>
          <p:nvSpPr>
            <p:cNvPr id="25" name="Round Same Side Corner Rectangle 24">
              <a:extLst>
                <a:ext uri="{FF2B5EF4-FFF2-40B4-BE49-F238E27FC236}">
                  <a16:creationId xmlns:a16="http://schemas.microsoft.com/office/drawing/2014/main" id="{B770131B-9E40-9711-62E9-D3BDE82C07E8}"/>
                </a:ext>
              </a:extLst>
            </p:cNvPr>
            <p:cNvSpPr/>
            <p:nvPr/>
          </p:nvSpPr>
          <p:spPr>
            <a:xfrm rot="10800000">
              <a:off x="17810535" y="4611601"/>
              <a:ext cx="3120116" cy="2692780"/>
            </a:xfrm>
            <a:prstGeom prst="round2SameRect">
              <a:avLst>
                <a:gd name="adj1" fmla="val 10500"/>
                <a:gd name="adj2" fmla="val 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113439"/>
                <a:satOff val="13039"/>
                <a:lumOff val="-10393"/>
                <a:alphaOff val="0"/>
              </a:schemeClr>
            </a:fillRef>
            <a:effectRef idx="0">
              <a:schemeClr val="accent2">
                <a:hueOff val="113439"/>
                <a:satOff val="13039"/>
                <a:lumOff val="-10393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6" name="Round Same Side Corner Rectangle 20">
              <a:extLst>
                <a:ext uri="{FF2B5EF4-FFF2-40B4-BE49-F238E27FC236}">
                  <a16:creationId xmlns:a16="http://schemas.microsoft.com/office/drawing/2014/main" id="{4E9B49D0-1368-340E-EB2A-91942A61D6E6}"/>
                </a:ext>
              </a:extLst>
            </p:cNvPr>
            <p:cNvSpPr txBox="1"/>
            <p:nvPr/>
          </p:nvSpPr>
          <p:spPr>
            <a:xfrm rot="21600000">
              <a:off x="17893347" y="4611601"/>
              <a:ext cx="2954492" cy="260996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34696" tIns="234696" rIns="234696" bIns="234696" numCol="1" spcCol="1270" anchor="t" anchorCtr="0">
              <a:noAutofit/>
            </a:bodyPr>
            <a:lstStyle/>
            <a:p>
              <a:pPr marL="0" lvl="0" indent="0" defTabSz="1466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3200" kern="1200" dirty="0">
                  <a:latin typeface="Montserrat" pitchFamily="2" charset="77"/>
                  <a:cs typeface="Segoe UI Semibold"/>
                </a:rPr>
                <a:t>Temporary Emergency Housing</a:t>
              </a:r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0CB914DD-E7F3-92B1-BBDA-9ABF2E30AC83}"/>
              </a:ext>
            </a:extLst>
          </p:cNvPr>
          <p:cNvSpPr/>
          <p:nvPr/>
        </p:nvSpPr>
        <p:spPr>
          <a:xfrm>
            <a:off x="0" y="2844800"/>
            <a:ext cx="24377650" cy="8839200"/>
          </a:xfrm>
          <a:prstGeom prst="rect">
            <a:avLst/>
          </a:prstGeom>
          <a:solidFill>
            <a:srgbClr val="BACCD7">
              <a:alpha val="32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02391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A90E9F2-7C3D-409C-B894-215622A15660}"/>
              </a:ext>
            </a:extLst>
          </p:cNvPr>
          <p:cNvSpPr/>
          <p:nvPr/>
        </p:nvSpPr>
        <p:spPr>
          <a:xfrm>
            <a:off x="736601" y="0"/>
            <a:ext cx="14157992" cy="13893800"/>
          </a:xfrm>
          <a:prstGeom prst="rect">
            <a:avLst/>
          </a:prstGeom>
          <a:solidFill>
            <a:srgbClr val="BACCD7">
              <a:alpha val="32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0DE550C4-4BC4-25E9-BA3C-8E7ECB45D1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1129" y="1124171"/>
            <a:ext cx="22295392" cy="1335401"/>
          </a:xfrm>
        </p:spPr>
        <p:txBody>
          <a:bodyPr/>
          <a:lstStyle/>
          <a:p>
            <a:r>
              <a:rPr lang="en-US" sz="8800" b="0" dirty="0">
                <a:solidFill>
                  <a:srgbClr val="F8672C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5P FRAMEWORK: PRESERVE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6BFD387-FCEC-FE87-6B8D-8C495F9EAF32}"/>
              </a:ext>
            </a:extLst>
          </p:cNvPr>
          <p:cNvSpPr txBox="1"/>
          <p:nvPr/>
        </p:nvSpPr>
        <p:spPr>
          <a:xfrm>
            <a:off x="1144536" y="3149292"/>
            <a:ext cx="13342121" cy="74174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b="0" i="0" u="none" strike="noStrike" dirty="0">
              <a:solidFill>
                <a:srgbClr val="2B4783"/>
              </a:solidFill>
              <a:effectLst/>
              <a:latin typeface="Montserrat" pitchFamily="2" charset="77"/>
            </a:endParaRPr>
          </a:p>
          <a:p>
            <a:pPr rtl="0" fontAlgn="base">
              <a:spcBef>
                <a:spcPts val="0"/>
              </a:spcBef>
              <a:spcAft>
                <a:spcPts val="0"/>
              </a:spcAft>
            </a:pPr>
            <a:r>
              <a:rPr lang="en-US" sz="4000" b="0" i="0" u="none" strike="noStrike" dirty="0">
                <a:effectLst/>
                <a:latin typeface="Montserrat" pitchFamily="2" charset="77"/>
              </a:rPr>
              <a:t>Most social housing designed to be </a:t>
            </a:r>
            <a:r>
              <a:rPr lang="en-US" sz="4000" b="1" i="0" u="none" strike="noStrike" dirty="0">
                <a:effectLst/>
                <a:latin typeface="Montserrat" pitchFamily="2" charset="77"/>
              </a:rPr>
              <a:t>permanently affordable</a:t>
            </a:r>
          </a:p>
          <a:p>
            <a:pPr rtl="0" fontAlgn="base">
              <a:spcBef>
                <a:spcPts val="0"/>
              </a:spcBef>
              <a:spcAft>
                <a:spcPts val="0"/>
              </a:spcAft>
            </a:pPr>
            <a:endParaRPr lang="en-US" sz="4000" dirty="0">
              <a:latin typeface="Montserrat" pitchFamily="2" charset="77"/>
            </a:endParaRPr>
          </a:p>
          <a:p>
            <a:pPr fontAlgn="base"/>
            <a:r>
              <a:rPr lang="en-US" sz="4000" b="0" i="0" u="none" strike="noStrike" dirty="0">
                <a:effectLst/>
                <a:latin typeface="Montserrat" pitchFamily="2" charset="77"/>
              </a:rPr>
              <a:t>City takes measures to preserve housing that is at risk of being converted to market rate housing</a:t>
            </a:r>
          </a:p>
          <a:p>
            <a:pPr rtl="0" fontAlgn="base">
              <a:spcBef>
                <a:spcPts val="0"/>
              </a:spcBef>
              <a:spcAft>
                <a:spcPts val="0"/>
              </a:spcAft>
            </a:pPr>
            <a:endParaRPr lang="en-US" sz="4000" b="0" i="0" u="none" strike="noStrike" dirty="0">
              <a:effectLst/>
              <a:latin typeface="Montserrat" pitchFamily="2" charset="77"/>
            </a:endParaRPr>
          </a:p>
          <a:p>
            <a:pPr rtl="0" fontAlgn="base">
              <a:spcBef>
                <a:spcPts val="0"/>
              </a:spcBef>
              <a:spcAft>
                <a:spcPts val="0"/>
              </a:spcAft>
            </a:pPr>
            <a:r>
              <a:rPr lang="en-US" sz="4000" b="0" i="0" u="none" strike="noStrike" dirty="0">
                <a:effectLst/>
                <a:latin typeface="Montserrat" pitchFamily="2" charset="77"/>
              </a:rPr>
              <a:t>City owns and manages </a:t>
            </a:r>
            <a:r>
              <a:rPr lang="en-US" sz="4000" b="1" i="0" u="none" strike="noStrike" dirty="0">
                <a:effectLst/>
                <a:latin typeface="Montserrat" pitchFamily="2" charset="77"/>
              </a:rPr>
              <a:t>220,000 housing units </a:t>
            </a:r>
            <a:r>
              <a:rPr lang="en-US" sz="4000" b="0" i="0" u="none" strike="noStrike" dirty="0">
                <a:effectLst/>
                <a:latin typeface="Montserrat" pitchFamily="2" charset="77"/>
              </a:rPr>
              <a:t>(22% of city's housing stock)</a:t>
            </a:r>
          </a:p>
          <a:p>
            <a:pPr rtl="0" fontAlgn="base">
              <a:spcBef>
                <a:spcPts val="0"/>
              </a:spcBef>
              <a:spcAft>
                <a:spcPts val="0"/>
              </a:spcAft>
            </a:pPr>
            <a:endParaRPr lang="en-US" sz="4000" b="0" i="0" u="none" strike="noStrike" dirty="0">
              <a:effectLst/>
              <a:latin typeface="Montserrat" pitchFamily="2" charset="77"/>
            </a:endParaRPr>
          </a:p>
          <a:p>
            <a:pPr rtl="0" fontAlgn="base">
              <a:spcBef>
                <a:spcPts val="0"/>
              </a:spcBef>
              <a:spcAft>
                <a:spcPts val="0"/>
              </a:spcAft>
            </a:pPr>
            <a:r>
              <a:rPr lang="en-US" sz="4000" b="1" i="0" u="none" strike="noStrike" dirty="0">
                <a:effectLst/>
                <a:latin typeface="Montserrat" pitchFamily="2" charset="77"/>
              </a:rPr>
              <a:t>Gentle Urban Renewal </a:t>
            </a:r>
            <a:r>
              <a:rPr lang="en-US" sz="4000" b="0" i="0" u="none" strike="noStrike" dirty="0">
                <a:effectLst/>
                <a:latin typeface="Montserrat" pitchFamily="2" charset="77"/>
              </a:rPr>
              <a:t>Project preserves the quality of Vienna's housing stock</a:t>
            </a:r>
          </a:p>
        </p:txBody>
      </p:sp>
      <p:pic>
        <p:nvPicPr>
          <p:cNvPr id="3" name="Picture 2" descr="A few icons of housing and housing&#10;&#10;Description automatically generated with medium confidence">
            <a:extLst>
              <a:ext uri="{FF2B5EF4-FFF2-40B4-BE49-F238E27FC236}">
                <a16:creationId xmlns:a16="http://schemas.microsoft.com/office/drawing/2014/main" id="{865E5BBE-4107-162D-CAF6-1258024C36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10824" y="2459572"/>
            <a:ext cx="8009466" cy="3455220"/>
          </a:xfrm>
          <a:prstGeom prst="rect">
            <a:avLst/>
          </a:prstGeom>
        </p:spPr>
      </p:pic>
      <p:sp>
        <p:nvSpPr>
          <p:cNvPr id="6" name="Flowchart: Connector 6">
            <a:extLst>
              <a:ext uri="{FF2B5EF4-FFF2-40B4-BE49-F238E27FC236}">
                <a16:creationId xmlns:a16="http://schemas.microsoft.com/office/drawing/2014/main" id="{2917AC73-4C66-47F9-1704-C4093364841D}"/>
              </a:ext>
            </a:extLst>
          </p:cNvPr>
          <p:cNvSpPr/>
          <p:nvPr/>
        </p:nvSpPr>
        <p:spPr>
          <a:xfrm>
            <a:off x="16187820" y="6427001"/>
            <a:ext cx="6350904" cy="5916353"/>
          </a:xfrm>
          <a:prstGeom prst="flowChartConnector">
            <a:avLst/>
          </a:prstGeom>
          <a:blipFill>
            <a:blip r:embed="rId4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1204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A13DA87-16CD-30E6-7CA0-1E11C72525CA}"/>
              </a:ext>
            </a:extLst>
          </p:cNvPr>
          <p:cNvSpPr/>
          <p:nvPr/>
        </p:nvSpPr>
        <p:spPr>
          <a:xfrm>
            <a:off x="736600" y="0"/>
            <a:ext cx="14328706" cy="13716000"/>
          </a:xfrm>
          <a:prstGeom prst="rect">
            <a:avLst/>
          </a:prstGeom>
          <a:solidFill>
            <a:srgbClr val="BACCD7">
              <a:alpha val="32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0DE550C4-4BC4-25E9-BA3C-8E7ECB45D1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1129" y="829520"/>
            <a:ext cx="22295392" cy="1335401"/>
          </a:xfrm>
        </p:spPr>
        <p:txBody>
          <a:bodyPr/>
          <a:lstStyle/>
          <a:p>
            <a:r>
              <a:rPr lang="en-US" sz="8800" b="0" dirty="0">
                <a:solidFill>
                  <a:srgbClr val="F8672C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5P FRAMEWORK: PROMOTE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95491DA-0FE2-3BEF-A224-A95514F06A7A}"/>
              </a:ext>
            </a:extLst>
          </p:cNvPr>
          <p:cNvSpPr txBox="1"/>
          <p:nvPr/>
        </p:nvSpPr>
        <p:spPr>
          <a:xfrm>
            <a:off x="1302878" y="3044182"/>
            <a:ext cx="12730822" cy="80945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 fontAlgn="base">
              <a:spcBef>
                <a:spcPts val="0"/>
              </a:spcBef>
              <a:spcAft>
                <a:spcPts val="0"/>
              </a:spcAft>
            </a:pPr>
            <a:r>
              <a:rPr lang="en-US" sz="4000" b="0" i="0" u="none" strike="noStrike" dirty="0">
                <a:effectLst/>
                <a:latin typeface="Montserrat" pitchFamily="2" charset="77"/>
              </a:rPr>
              <a:t>City has a "</a:t>
            </a:r>
            <a:r>
              <a:rPr lang="en-US" sz="4000" b="1" i="0" u="none" strike="noStrike" dirty="0">
                <a:effectLst/>
                <a:latin typeface="Montserrat" pitchFamily="2" charset="77"/>
              </a:rPr>
              <a:t>social mixing" policy </a:t>
            </a:r>
            <a:r>
              <a:rPr lang="en-US" sz="4000" b="0" i="0" u="none" strike="noStrike" dirty="0">
                <a:effectLst/>
                <a:latin typeface="Montserrat" pitchFamily="2" charset="77"/>
              </a:rPr>
              <a:t>that integrates households from different professions and backgrounds </a:t>
            </a:r>
          </a:p>
          <a:p>
            <a:pPr rtl="0" fontAlgn="base">
              <a:spcBef>
                <a:spcPts val="0"/>
              </a:spcBef>
              <a:spcAft>
                <a:spcPts val="0"/>
              </a:spcAft>
            </a:pPr>
            <a:endParaRPr lang="en-US" sz="4000" b="0" i="0" u="none" strike="noStrike" dirty="0">
              <a:effectLst/>
              <a:latin typeface="Montserrat" pitchFamily="2" charset="77"/>
            </a:endParaRPr>
          </a:p>
          <a:p>
            <a:pPr rtl="0" fontAlgn="base">
              <a:spcBef>
                <a:spcPts val="0"/>
              </a:spcBef>
              <a:spcAft>
                <a:spcPts val="0"/>
              </a:spcAft>
            </a:pPr>
            <a:r>
              <a:rPr lang="en-US" sz="4000" b="1" i="0" u="none" strike="noStrike" dirty="0">
                <a:effectLst/>
                <a:latin typeface="Montserrat" pitchFamily="2" charset="77"/>
              </a:rPr>
              <a:t>Social Housing Zoning </a:t>
            </a:r>
            <a:r>
              <a:rPr lang="en-US" sz="4000" b="0" i="0" u="none" strike="noStrike" dirty="0">
                <a:effectLst/>
                <a:latin typeface="Montserrat" pitchFamily="2" charset="77"/>
              </a:rPr>
              <a:t>requires certain developers to designate 2/3 of new housing units as permanent affordable housing</a:t>
            </a:r>
          </a:p>
          <a:p>
            <a:pPr rtl="0" fontAlgn="base">
              <a:spcBef>
                <a:spcPts val="0"/>
              </a:spcBef>
              <a:spcAft>
                <a:spcPts val="0"/>
              </a:spcAft>
            </a:pPr>
            <a:endParaRPr lang="en-US" sz="4000" dirty="0">
              <a:latin typeface="Montserrat" pitchFamily="2" charset="77"/>
            </a:endParaRPr>
          </a:p>
          <a:p>
            <a:pPr rtl="0" fontAlgn="base">
              <a:spcBef>
                <a:spcPts val="0"/>
              </a:spcBef>
              <a:spcAft>
                <a:spcPts val="0"/>
              </a:spcAft>
            </a:pPr>
            <a:r>
              <a:rPr lang="en-US" sz="4000" b="0" i="0" u="none" strike="noStrike" dirty="0">
                <a:effectLst/>
                <a:latin typeface="Montserrat" pitchFamily="2" charset="77"/>
              </a:rPr>
              <a:t>Intersectional and integrated planning to promote</a:t>
            </a:r>
            <a:r>
              <a:rPr lang="en-US" sz="4000" b="1" i="0" u="none" strike="noStrike" dirty="0">
                <a:effectLst/>
                <a:latin typeface="Montserrat" pitchFamily="2" charset="77"/>
              </a:rPr>
              <a:t> livability, mobility and sustainability</a:t>
            </a:r>
          </a:p>
          <a:p>
            <a:pPr rtl="0" fontAlgn="base">
              <a:spcBef>
                <a:spcPts val="0"/>
              </a:spcBef>
              <a:spcAft>
                <a:spcPts val="0"/>
              </a:spcAft>
            </a:pPr>
            <a:endParaRPr lang="en-US" sz="4000" dirty="0">
              <a:latin typeface="Montserrat" pitchFamily="2" charset="77"/>
            </a:endParaRPr>
          </a:p>
          <a:p>
            <a:pPr rtl="0" fontAlgn="base">
              <a:spcBef>
                <a:spcPts val="0"/>
              </a:spcBef>
              <a:spcAft>
                <a:spcPts val="0"/>
              </a:spcAft>
            </a:pPr>
            <a:r>
              <a:rPr lang="en-US" sz="4000" b="0" i="0" u="none" strike="noStrike" dirty="0">
                <a:effectLst/>
                <a:latin typeface="Montserrat" pitchFamily="2" charset="77"/>
              </a:rPr>
              <a:t>Pathway to </a:t>
            </a:r>
            <a:r>
              <a:rPr lang="en-US" sz="4000" b="1" i="0" u="none" strike="noStrike" dirty="0">
                <a:effectLst/>
                <a:latin typeface="Montserrat" pitchFamily="2" charset="77"/>
              </a:rPr>
              <a:t>homeownership </a:t>
            </a:r>
            <a:r>
              <a:rPr lang="en-US" sz="4000" b="0" i="0" u="none" strike="noStrike" dirty="0">
                <a:effectLst/>
                <a:latin typeface="Montserrat" pitchFamily="2" charset="77"/>
              </a:rPr>
              <a:t>after 5-10 years of occupancy</a:t>
            </a:r>
          </a:p>
        </p:txBody>
      </p:sp>
      <p:pic>
        <p:nvPicPr>
          <p:cNvPr id="3" name="Picture 2" descr="A few icons of housing and housing&#10;&#10;Description automatically generated with medium confidence">
            <a:extLst>
              <a:ext uri="{FF2B5EF4-FFF2-40B4-BE49-F238E27FC236}">
                <a16:creationId xmlns:a16="http://schemas.microsoft.com/office/drawing/2014/main" id="{98852AE8-D468-E9F9-8509-5582271E75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31584" y="2335423"/>
            <a:ext cx="8009466" cy="3455220"/>
          </a:xfrm>
          <a:prstGeom prst="rect">
            <a:avLst/>
          </a:prstGeom>
        </p:spPr>
      </p:pic>
      <p:pic>
        <p:nvPicPr>
          <p:cNvPr id="7" name="Picture 2" descr="Want to Help Fix the Affordable Housing Crisis? Learn From Vienna's Social  Housing Model - Faith in the Valley">
            <a:extLst>
              <a:ext uri="{FF2B5EF4-FFF2-40B4-BE49-F238E27FC236}">
                <a16:creationId xmlns:a16="http://schemas.microsoft.com/office/drawing/2014/main" id="{C1F66C89-3A22-6A0E-37D0-43E4243CCD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3345" y="6550437"/>
            <a:ext cx="8009466" cy="5336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30076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0D34200A-4C08-8C38-15FD-CAE2736FE8C5}"/>
              </a:ext>
            </a:extLst>
          </p:cNvPr>
          <p:cNvSpPr/>
          <p:nvPr/>
        </p:nvSpPr>
        <p:spPr>
          <a:xfrm>
            <a:off x="679251" y="0"/>
            <a:ext cx="13443149" cy="13716000"/>
          </a:xfrm>
          <a:prstGeom prst="rect">
            <a:avLst/>
          </a:prstGeom>
          <a:solidFill>
            <a:srgbClr val="BACCD7">
              <a:alpha val="32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0DE550C4-4BC4-25E9-BA3C-8E7ECB45D1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3007" y="807509"/>
            <a:ext cx="22295392" cy="1335401"/>
          </a:xfrm>
        </p:spPr>
        <p:txBody>
          <a:bodyPr/>
          <a:lstStyle/>
          <a:p>
            <a:r>
              <a:rPr lang="en-US" sz="8800" b="0" dirty="0">
                <a:solidFill>
                  <a:srgbClr val="F8672C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5P FRAMEWORK: PROTECT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A180657-D6D3-2D4F-2681-6E021D3A5248}"/>
              </a:ext>
            </a:extLst>
          </p:cNvPr>
          <p:cNvSpPr txBox="1"/>
          <p:nvPr/>
        </p:nvSpPr>
        <p:spPr>
          <a:xfrm>
            <a:off x="1403007" y="3209913"/>
            <a:ext cx="12719393" cy="86485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 fontAlgn="base">
              <a:spcBef>
                <a:spcPts val="0"/>
              </a:spcBef>
              <a:spcAft>
                <a:spcPts val="0"/>
              </a:spcAft>
            </a:pPr>
            <a:r>
              <a:rPr lang="en-US" sz="4000" dirty="0">
                <a:latin typeface="Montserrat" pitchFamily="2" charset="77"/>
              </a:rPr>
              <a:t>P</a:t>
            </a:r>
            <a:r>
              <a:rPr lang="en-US" sz="4000" b="0" i="0" u="none" strike="noStrike" dirty="0">
                <a:effectLst/>
                <a:latin typeface="Montserrat" pitchFamily="2" charset="77"/>
              </a:rPr>
              <a:t>olicies and programs to reduce evictions, eliminate illegal rent gouging</a:t>
            </a:r>
            <a:endParaRPr lang="en-US" sz="4000" dirty="0">
              <a:latin typeface="Montserrat" pitchFamily="2" charset="77"/>
            </a:endParaRPr>
          </a:p>
          <a:p>
            <a:pPr marL="1030288" indent="-571500"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4000" b="0" i="0" u="none" strike="noStrike" dirty="0">
                <a:effectLst/>
                <a:latin typeface="Montserrat" pitchFamily="2" charset="77"/>
              </a:rPr>
              <a:t>Rent Control</a:t>
            </a:r>
          </a:p>
          <a:p>
            <a:pPr marL="1028700" lvl="1" indent="-571500"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4000" b="0" i="0" u="none" strike="noStrike" dirty="0">
                <a:effectLst/>
                <a:latin typeface="Montserrat" pitchFamily="2" charset="77"/>
              </a:rPr>
              <a:t>Open-Ended Leases</a:t>
            </a:r>
          </a:p>
          <a:p>
            <a:pPr marL="1028700" lvl="1" indent="-571500"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4000" b="0" i="0" u="none" strike="noStrike" dirty="0">
                <a:effectLst/>
                <a:latin typeface="Montserrat" pitchFamily="2" charset="77"/>
              </a:rPr>
              <a:t>Just Cause Eviction Protections</a:t>
            </a:r>
          </a:p>
          <a:p>
            <a:pPr marL="1028700" lvl="1" indent="-571500"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4000" b="0" i="0" u="none" strike="noStrike" dirty="0">
                <a:effectLst/>
                <a:latin typeface="Montserrat" pitchFamily="2" charset="77"/>
              </a:rPr>
              <a:t>Right of Inheritance/Transfer</a:t>
            </a:r>
          </a:p>
          <a:p>
            <a:pPr marL="457200" lvl="1" rtl="0" fontAlgn="base">
              <a:spcBef>
                <a:spcPts val="0"/>
              </a:spcBef>
              <a:spcAft>
                <a:spcPts val="0"/>
              </a:spcAft>
            </a:pPr>
            <a:endParaRPr lang="en-US" sz="4000" b="0" i="0" u="none" strike="noStrike" dirty="0">
              <a:effectLst/>
              <a:latin typeface="Montserrat" pitchFamily="2" charset="77"/>
            </a:endParaRPr>
          </a:p>
          <a:p>
            <a:pPr rtl="0" fontAlgn="base">
              <a:spcBef>
                <a:spcPts val="0"/>
              </a:spcBef>
              <a:spcAft>
                <a:spcPts val="0"/>
              </a:spcAft>
            </a:pPr>
            <a:r>
              <a:rPr lang="en-US" sz="4000" b="0" i="0" u="none" strike="noStrike" dirty="0">
                <a:effectLst/>
                <a:latin typeface="Montserrat" pitchFamily="2" charset="77"/>
              </a:rPr>
              <a:t>City supports tenants through programs which provide leasing assistance, and legal support</a:t>
            </a:r>
          </a:p>
          <a:p>
            <a:pPr fontAlgn="base"/>
            <a:endParaRPr lang="en-US" sz="4000" b="0" i="0" u="none" strike="noStrike" dirty="0">
              <a:effectLst/>
              <a:latin typeface="Montserrat" pitchFamily="2" charset="77"/>
            </a:endParaRPr>
          </a:p>
          <a:p>
            <a:pPr fontAlgn="base"/>
            <a:r>
              <a:rPr lang="en-US" sz="4000" b="0" i="0" u="none" strike="noStrike" dirty="0">
                <a:effectLst/>
                <a:latin typeface="Montserrat" pitchFamily="2" charset="77"/>
              </a:rPr>
              <a:t>Needs based system of allocation for lower-income units</a:t>
            </a: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b="0" i="0" u="none" strike="noStrike" dirty="0">
              <a:solidFill>
                <a:srgbClr val="2B4783"/>
              </a:solidFill>
              <a:effectLst/>
              <a:latin typeface="Montserrat" pitchFamily="2" charset="77"/>
            </a:endParaRPr>
          </a:p>
        </p:txBody>
      </p:sp>
      <p:pic>
        <p:nvPicPr>
          <p:cNvPr id="3" name="Picture 2" descr="A few icons of housing and housing&#10;&#10;Description automatically generated with medium confidence">
            <a:extLst>
              <a:ext uri="{FF2B5EF4-FFF2-40B4-BE49-F238E27FC236}">
                <a16:creationId xmlns:a16="http://schemas.microsoft.com/office/drawing/2014/main" id="{E0859C68-7D27-65FA-C3FF-82D5A67990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36578" y="2142910"/>
            <a:ext cx="8009466" cy="3455220"/>
          </a:xfrm>
          <a:prstGeom prst="rect">
            <a:avLst/>
          </a:prstGeom>
        </p:spPr>
      </p:pic>
      <p:pic>
        <p:nvPicPr>
          <p:cNvPr id="7" name="Picture 6" descr="A group of people walking in a city&#10;&#10;Description automatically generated">
            <a:extLst>
              <a:ext uri="{FF2B5EF4-FFF2-40B4-BE49-F238E27FC236}">
                <a16:creationId xmlns:a16="http://schemas.microsoft.com/office/drawing/2014/main" id="{4C93F470-455B-8054-6409-A2FC1713418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84763" y="5893054"/>
            <a:ext cx="8313095" cy="6694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00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C83E2F4-0622-5E01-FBFA-C881BBB63DAB}"/>
              </a:ext>
            </a:extLst>
          </p:cNvPr>
          <p:cNvSpPr/>
          <p:nvPr/>
        </p:nvSpPr>
        <p:spPr>
          <a:xfrm>
            <a:off x="651421" y="0"/>
            <a:ext cx="13851979" cy="13716000"/>
          </a:xfrm>
          <a:prstGeom prst="rect">
            <a:avLst/>
          </a:prstGeom>
          <a:solidFill>
            <a:srgbClr val="BACCD7">
              <a:alpha val="32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0DE550C4-4BC4-25E9-BA3C-8E7ECB45D1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1607" y="493242"/>
            <a:ext cx="22295392" cy="1335401"/>
          </a:xfrm>
        </p:spPr>
        <p:txBody>
          <a:bodyPr/>
          <a:lstStyle/>
          <a:p>
            <a:r>
              <a:rPr lang="en-US" sz="8800" b="0" dirty="0">
                <a:solidFill>
                  <a:srgbClr val="F8672C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5P FRAMEWORK: PREVENT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4F80991-3095-3262-8852-248F814069D8}"/>
              </a:ext>
            </a:extLst>
          </p:cNvPr>
          <p:cNvSpPr txBox="1"/>
          <p:nvPr/>
        </p:nvSpPr>
        <p:spPr>
          <a:xfrm>
            <a:off x="1031607" y="3193283"/>
            <a:ext cx="13728390" cy="85254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 fontAlgn="base">
              <a:spcBef>
                <a:spcPts val="0"/>
              </a:spcBef>
              <a:spcAft>
                <a:spcPts val="0"/>
              </a:spcAft>
            </a:pPr>
            <a:r>
              <a:rPr lang="en-US" sz="4000" dirty="0">
                <a:latin typeface="Montserrat" pitchFamily="2" charset="77"/>
              </a:rPr>
              <a:t>P</a:t>
            </a:r>
            <a:r>
              <a:rPr lang="en-US" sz="4000" b="0" i="0" u="none" strike="noStrike" dirty="0">
                <a:effectLst/>
                <a:latin typeface="Montserrat" pitchFamily="2" charset="77"/>
              </a:rPr>
              <a:t>olicies that prevents households from being displaced due to market pressures</a:t>
            </a:r>
          </a:p>
          <a:p>
            <a:pPr rtl="0" fontAlgn="base">
              <a:spcBef>
                <a:spcPts val="0"/>
              </a:spcBef>
              <a:spcAft>
                <a:spcPts val="0"/>
              </a:spcAft>
            </a:pPr>
            <a:endParaRPr lang="en-US" sz="4000" dirty="0">
              <a:latin typeface="Montserrat" pitchFamily="2" charset="77"/>
            </a:endParaRPr>
          </a:p>
          <a:p>
            <a:pPr rtl="0" fontAlgn="base">
              <a:spcBef>
                <a:spcPts val="0"/>
              </a:spcBef>
              <a:spcAft>
                <a:spcPts val="0"/>
              </a:spcAft>
            </a:pPr>
            <a:r>
              <a:rPr lang="en-US" sz="4000" b="0" i="0" u="none" strike="noStrike" dirty="0">
                <a:effectLst/>
                <a:latin typeface="Montserrat" pitchFamily="2" charset="77"/>
              </a:rPr>
              <a:t>City provides those with eviction notices immediate rental assistance and tenant rights support</a:t>
            </a:r>
          </a:p>
          <a:p>
            <a:pPr rtl="0" fontAlgn="base">
              <a:spcBef>
                <a:spcPts val="0"/>
              </a:spcBef>
              <a:spcAft>
                <a:spcPts val="0"/>
              </a:spcAft>
            </a:pPr>
            <a:endParaRPr lang="en-US" sz="4000" b="0" i="0" u="none" strike="noStrike" dirty="0">
              <a:effectLst/>
              <a:latin typeface="Montserrat" pitchFamily="2" charset="77"/>
            </a:endParaRPr>
          </a:p>
          <a:p>
            <a:pPr rtl="0" fontAlgn="base">
              <a:spcBef>
                <a:spcPts val="0"/>
              </a:spcBef>
              <a:spcAft>
                <a:spcPts val="0"/>
              </a:spcAft>
            </a:pPr>
            <a:r>
              <a:rPr lang="en-US" sz="4000" b="0" i="0" u="none" strike="noStrike" dirty="0">
                <a:effectLst/>
                <a:latin typeface="Montserrat" pitchFamily="2" charset="77"/>
              </a:rPr>
              <a:t>Families never required to move out even if income increases </a:t>
            </a:r>
            <a:r>
              <a:rPr lang="en-US" sz="4000" b="1" i="0" u="none" strike="noStrike" dirty="0">
                <a:effectLst/>
                <a:latin typeface="Montserrat" pitchFamily="2" charset="77"/>
              </a:rPr>
              <a:t>– income verification done once</a:t>
            </a:r>
          </a:p>
          <a:p>
            <a:pPr rtl="0" fontAlgn="base">
              <a:spcBef>
                <a:spcPts val="0"/>
              </a:spcBef>
              <a:spcAft>
                <a:spcPts val="0"/>
              </a:spcAft>
            </a:pPr>
            <a:endParaRPr lang="en-US" sz="4000" b="0" i="0" u="none" strike="noStrike" dirty="0">
              <a:effectLst/>
              <a:latin typeface="Montserrat" pitchFamily="2" charset="77"/>
            </a:endParaRPr>
          </a:p>
          <a:p>
            <a:pPr rtl="0" fontAlgn="base">
              <a:spcBef>
                <a:spcPts val="0"/>
              </a:spcBef>
              <a:spcAft>
                <a:spcPts val="0"/>
              </a:spcAft>
            </a:pPr>
            <a:r>
              <a:rPr lang="en-US" sz="4000" b="0" i="0" u="none" strike="noStrike" dirty="0">
                <a:effectLst/>
                <a:latin typeface="Montserrat" pitchFamily="2" charset="77"/>
              </a:rPr>
              <a:t>Rehabilitation of apartments done in a way that minimizes displacement</a:t>
            </a:r>
          </a:p>
          <a:p>
            <a:br>
              <a:rPr lang="en-US" b="0" dirty="0">
                <a:effectLst/>
              </a:rPr>
            </a:br>
            <a:br>
              <a:rPr lang="en-US" b="0" dirty="0">
                <a:effectLst/>
              </a:rPr>
            </a:br>
            <a:endParaRPr lang="en-US" dirty="0"/>
          </a:p>
        </p:txBody>
      </p:sp>
      <p:pic>
        <p:nvPicPr>
          <p:cNvPr id="3" name="Picture 2" descr="A few icons of housing and housing&#10;&#10;Description automatically generated with medium confidence">
            <a:extLst>
              <a:ext uri="{FF2B5EF4-FFF2-40B4-BE49-F238E27FC236}">
                <a16:creationId xmlns:a16="http://schemas.microsoft.com/office/drawing/2014/main" id="{03714D67-6763-02C2-8BB8-B23AE5BCBC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14368" y="1719107"/>
            <a:ext cx="8009466" cy="3455220"/>
          </a:xfrm>
          <a:prstGeom prst="rect">
            <a:avLst/>
          </a:prstGeom>
        </p:spPr>
      </p:pic>
      <p:pic>
        <p:nvPicPr>
          <p:cNvPr id="6" name="Picture 5" descr="A building with stairs and a walkway&#10;&#10;Description automatically generated with medium confidence">
            <a:extLst>
              <a:ext uri="{FF2B5EF4-FFF2-40B4-BE49-F238E27FC236}">
                <a16:creationId xmlns:a16="http://schemas.microsoft.com/office/drawing/2014/main" id="{FE841D83-7660-62D1-B8C8-AF51A9063EA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63949" y="6211224"/>
            <a:ext cx="8628870" cy="5507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79359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4511E0F-F9C3-D818-2049-D95D695B8D47}"/>
              </a:ext>
            </a:extLst>
          </p:cNvPr>
          <p:cNvSpPr/>
          <p:nvPr/>
        </p:nvSpPr>
        <p:spPr>
          <a:xfrm>
            <a:off x="-25400" y="-47201"/>
            <a:ext cx="24377650" cy="2688801"/>
          </a:xfrm>
          <a:prstGeom prst="rect">
            <a:avLst/>
          </a:prstGeom>
          <a:solidFill>
            <a:srgbClr val="BACCD7">
              <a:alpha val="32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cap="none" dirty="0">
                <a:solidFill>
                  <a:srgbClr val="F8672C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GPLA VIENNA FIELD STUDY</a:t>
            </a:r>
            <a:endParaRPr lang="en-US" b="0" dirty="0">
              <a:solidFill>
                <a:srgbClr val="F8672C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5FDA344-6D7D-B09B-8AC0-B2F775E995AF}"/>
              </a:ext>
            </a:extLst>
          </p:cNvPr>
          <p:cNvSpPr txBox="1"/>
          <p:nvPr/>
        </p:nvSpPr>
        <p:spPr>
          <a:xfrm>
            <a:off x="1293542" y="4215173"/>
            <a:ext cx="6333892" cy="687880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571500" marR="0" indent="-571500" algn="l" rtl="0" eaLnBrk="1" fontAlgn="ctr" latinLnBrk="0" hangingPunct="1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i="0" u="none" strike="noStrike" kern="1200" dirty="0">
              <a:solidFill>
                <a:srgbClr val="1F4E79"/>
              </a:solidFill>
              <a:effectLst/>
              <a:latin typeface="Montserrat" pitchFamily="2" charset="77"/>
            </a:endParaRPr>
          </a:p>
          <a:p>
            <a:pPr marL="571500" marR="0" indent="-571500" algn="l" rtl="0" eaLnBrk="1" fontAlgn="ctr" latinLnBrk="0" hangingPunct="1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i="0" u="none" strike="noStrike" kern="1200" dirty="0">
                <a:solidFill>
                  <a:srgbClr val="1F4E79"/>
                </a:solidFill>
                <a:effectLst/>
                <a:latin typeface="Montserrat" pitchFamily="2" charset="77"/>
              </a:rPr>
              <a:t>Elected officials</a:t>
            </a:r>
            <a:endParaRPr lang="en-US" i="0" u="none" strike="noStrike" dirty="0">
              <a:solidFill>
                <a:srgbClr val="1F4E79"/>
              </a:solidFill>
              <a:effectLst/>
              <a:latin typeface="Montserrat" pitchFamily="2" charset="77"/>
            </a:endParaRPr>
          </a:p>
          <a:p>
            <a:pPr marL="571500" marR="0" indent="-571500" algn="l" rtl="0" eaLnBrk="1" fontAlgn="ctr" latinLnBrk="0" hangingPunct="1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i="0" u="none" strike="noStrike" kern="1200" dirty="0">
                <a:solidFill>
                  <a:srgbClr val="1F4E79"/>
                </a:solidFill>
                <a:effectLst/>
                <a:latin typeface="Montserrat" pitchFamily="2" charset="77"/>
              </a:rPr>
              <a:t>Developers</a:t>
            </a:r>
            <a:endParaRPr lang="en-US" dirty="0">
              <a:solidFill>
                <a:srgbClr val="1F4E79"/>
              </a:solidFill>
              <a:latin typeface="Montserrat" pitchFamily="2" charset="77"/>
            </a:endParaRPr>
          </a:p>
          <a:p>
            <a:pPr marL="571500" marR="0" indent="-571500" algn="l" rtl="0" eaLnBrk="1" fontAlgn="ctr" latinLnBrk="0" hangingPunct="1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i="0" u="none" strike="noStrike" kern="1200" dirty="0">
                <a:solidFill>
                  <a:srgbClr val="1F4E79"/>
                </a:solidFill>
                <a:effectLst/>
                <a:latin typeface="Montserrat" pitchFamily="2" charset="77"/>
              </a:rPr>
              <a:t>Philanthropy</a:t>
            </a:r>
            <a:endParaRPr lang="en-US" dirty="0">
              <a:solidFill>
                <a:srgbClr val="1F4E79"/>
              </a:solidFill>
              <a:latin typeface="Montserrat" pitchFamily="2" charset="77"/>
            </a:endParaRPr>
          </a:p>
          <a:p>
            <a:pPr marL="571500" marR="0" indent="-571500" algn="l" rtl="0" eaLnBrk="1" fontAlgn="ctr" latinLnBrk="0" hangingPunct="1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i="0" u="none" strike="noStrike" kern="1200" dirty="0">
                <a:solidFill>
                  <a:srgbClr val="1F4E79"/>
                </a:solidFill>
                <a:effectLst/>
                <a:latin typeface="Montserrat" pitchFamily="2" charset="77"/>
              </a:rPr>
              <a:t>Trade Associations</a:t>
            </a:r>
          </a:p>
          <a:p>
            <a:pPr marL="571500" marR="0" indent="-571500" algn="l" rtl="0" eaLnBrk="1" fontAlgn="ctr" latinLnBrk="0" hangingPunct="1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i="0" u="none" strike="noStrike" kern="1200" dirty="0">
                <a:solidFill>
                  <a:srgbClr val="1F4E79"/>
                </a:solidFill>
                <a:effectLst/>
                <a:latin typeface="Montserrat" pitchFamily="2" charset="77"/>
              </a:rPr>
              <a:t>Advocacy</a:t>
            </a:r>
            <a:endParaRPr lang="en-US" dirty="0">
              <a:solidFill>
                <a:srgbClr val="1F4E79"/>
              </a:solidFill>
              <a:latin typeface="Montserrat" pitchFamily="2" charset="77"/>
            </a:endParaRPr>
          </a:p>
          <a:p>
            <a:pPr marL="571500" marR="0" indent="-571500" algn="l" rtl="0" eaLnBrk="1" fontAlgn="ctr" latinLnBrk="0" hangingPunct="1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i="0" u="none" strike="noStrike" kern="1200" dirty="0">
                <a:solidFill>
                  <a:srgbClr val="1F4E79"/>
                </a:solidFill>
                <a:effectLst/>
                <a:latin typeface="Montserrat" pitchFamily="2" charset="77"/>
              </a:rPr>
              <a:t>Government </a:t>
            </a:r>
          </a:p>
          <a:p>
            <a:pPr marL="571500" marR="0" indent="-571500" algn="l" rtl="0" eaLnBrk="1" fontAlgn="ctr" latinLnBrk="0" hangingPunct="1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i="0" u="none" strike="noStrike" kern="1200" dirty="0">
                <a:solidFill>
                  <a:srgbClr val="1F4E79"/>
                </a:solidFill>
                <a:effectLst/>
                <a:latin typeface="Montserrat" pitchFamily="2" charset="77"/>
              </a:rPr>
              <a:t>Education</a:t>
            </a:r>
          </a:p>
          <a:p>
            <a:pPr marL="571500" marR="0" indent="-571500" algn="l" rtl="0" eaLnBrk="1" fontAlgn="ctr" latinLnBrk="0" hangingPunct="1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1F4E79"/>
                </a:solidFill>
                <a:latin typeface="Montserrat" pitchFamily="2" charset="77"/>
              </a:rPr>
              <a:t>Healthcare</a:t>
            </a:r>
          </a:p>
          <a:p>
            <a:pPr marL="571500" marR="0" indent="-571500" algn="l" rtl="0" eaLnBrk="1" fontAlgn="ctr" latinLnBrk="0" hangingPunct="1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i="0" u="none" strike="noStrike" kern="1200" dirty="0">
                <a:solidFill>
                  <a:srgbClr val="1F4E79"/>
                </a:solidFill>
                <a:effectLst/>
                <a:latin typeface="Montserrat" pitchFamily="2" charset="77"/>
              </a:rPr>
              <a:t>Social Services Partners</a:t>
            </a:r>
            <a:endParaRPr lang="en-US" i="0" u="none" strike="noStrike" dirty="0">
              <a:solidFill>
                <a:srgbClr val="1F4E79"/>
              </a:solidFill>
              <a:effectLst/>
              <a:latin typeface="Montserrat" pitchFamily="2" charset="77"/>
            </a:endParaRPr>
          </a:p>
          <a:p>
            <a:pPr algn="l"/>
            <a:endParaRPr lang="en-US" dirty="0"/>
          </a:p>
        </p:txBody>
      </p:sp>
      <p:pic>
        <p:nvPicPr>
          <p:cNvPr id="6" name="Picture 5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51B30A65-4A41-F265-CE70-39CD82A670F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4165" b="3907"/>
          <a:stretch/>
        </p:blipFill>
        <p:spPr>
          <a:xfrm>
            <a:off x="9094639" y="7787582"/>
            <a:ext cx="12538726" cy="433247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135FA96-F2C7-A2D9-3F16-BFB5C52728C4}"/>
              </a:ext>
            </a:extLst>
          </p:cNvPr>
          <p:cNvSpPr txBox="1"/>
          <p:nvPr/>
        </p:nvSpPr>
        <p:spPr>
          <a:xfrm>
            <a:off x="9094639" y="4215173"/>
            <a:ext cx="12538726" cy="314464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l"/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374FCF0-01E8-433C-4945-E88956905EFF}"/>
              </a:ext>
            </a:extLst>
          </p:cNvPr>
          <p:cNvSpPr txBox="1"/>
          <p:nvPr/>
        </p:nvSpPr>
        <p:spPr>
          <a:xfrm>
            <a:off x="9411629" y="4479672"/>
            <a:ext cx="1170878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 dirty="0">
                <a:latin typeface="Montserrat" pitchFamily="2" charset="77"/>
              </a:rPr>
              <a:t>2022-2024</a:t>
            </a:r>
          </a:p>
          <a:p>
            <a:pPr algn="l"/>
            <a:endParaRPr lang="en-US" sz="2800" dirty="0">
              <a:latin typeface="Montserrat" pitchFamily="2" charset="77"/>
            </a:endParaRPr>
          </a:p>
          <a:p>
            <a:pPr algn="l"/>
            <a:endParaRPr lang="en-US" sz="2800" dirty="0">
              <a:latin typeface="Montserrat" pitchFamily="2" charset="77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8B957D9-F3FD-0280-4E82-7D9AC96E32DE}"/>
              </a:ext>
            </a:extLst>
          </p:cNvPr>
          <p:cNvGrpSpPr/>
          <p:nvPr/>
        </p:nvGrpSpPr>
        <p:grpSpPr>
          <a:xfrm>
            <a:off x="9590050" y="4994872"/>
            <a:ext cx="1739590" cy="1739590"/>
            <a:chOff x="9590050" y="5753140"/>
            <a:chExt cx="1739590" cy="1739590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20985FF8-10CA-32D5-8E88-10557DF52940}"/>
                </a:ext>
              </a:extLst>
            </p:cNvPr>
            <p:cNvSpPr/>
            <p:nvPr/>
          </p:nvSpPr>
          <p:spPr>
            <a:xfrm>
              <a:off x="9590050" y="5753140"/>
              <a:ext cx="1739590" cy="1739590"/>
            </a:xfrm>
            <a:prstGeom prst="ellipse">
              <a:avLst/>
            </a:prstGeom>
            <a:solidFill>
              <a:srgbClr val="1F4E79">
                <a:alpha val="32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55F9ECD-5EB2-22F0-1F7C-FC24023F6672}"/>
                </a:ext>
              </a:extLst>
            </p:cNvPr>
            <p:cNvSpPr txBox="1"/>
            <p:nvPr/>
          </p:nvSpPr>
          <p:spPr>
            <a:xfrm>
              <a:off x="10036095" y="5999357"/>
              <a:ext cx="109282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8000" dirty="0">
                  <a:solidFill>
                    <a:srgbClr val="0070C0"/>
                  </a:solidFill>
                  <a:latin typeface="Posterama" panose="020B0504020200020000" pitchFamily="34" charset="0"/>
                  <a:cs typeface="Posterama" panose="020B0504020200020000" pitchFamily="34" charset="0"/>
                </a:rPr>
                <a:t>5</a:t>
              </a: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0FC69CD3-52EB-FD6A-0608-2DFA5EC2B67C}"/>
              </a:ext>
            </a:extLst>
          </p:cNvPr>
          <p:cNvSpPr txBox="1"/>
          <p:nvPr/>
        </p:nvSpPr>
        <p:spPr>
          <a:xfrm>
            <a:off x="9411629" y="6755878"/>
            <a:ext cx="27771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 dirty="0">
                <a:latin typeface="Montserrat" pitchFamily="2" charset="77"/>
              </a:rPr>
              <a:t>COHORTS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83C0143-DBBF-DAFD-8534-AE0FB65DAABA}"/>
              </a:ext>
            </a:extLst>
          </p:cNvPr>
          <p:cNvSpPr txBox="1"/>
          <p:nvPr/>
        </p:nvSpPr>
        <p:spPr>
          <a:xfrm>
            <a:off x="16556419" y="4265791"/>
            <a:ext cx="4274065" cy="3108543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800" dirty="0">
                <a:latin typeface="Montserrat" pitchFamily="2" charset="77"/>
              </a:rPr>
              <a:t>Los Angeles, CA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800" dirty="0">
                <a:latin typeface="Montserrat" pitchFamily="2" charset="77"/>
              </a:rPr>
              <a:t>San Diego, CA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800" dirty="0">
                <a:latin typeface="Montserrat" pitchFamily="2" charset="77"/>
              </a:rPr>
              <a:t>Bay Area, CA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800" dirty="0">
                <a:latin typeface="Montserrat" pitchFamily="2" charset="77"/>
              </a:rPr>
              <a:t>Inland Empire, CA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800" dirty="0">
                <a:latin typeface="Montserrat" pitchFamily="2" charset="77"/>
              </a:rPr>
              <a:t>Portland, OR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800" dirty="0">
                <a:latin typeface="Montserrat" pitchFamily="2" charset="77"/>
              </a:rPr>
              <a:t>New York, NY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800" dirty="0">
                <a:latin typeface="Montserrat" pitchFamily="2" charset="77"/>
              </a:rPr>
              <a:t>Hawaii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31ABFC3-3D2C-A338-FBFE-B51940CA4949}"/>
              </a:ext>
            </a:extLst>
          </p:cNvPr>
          <p:cNvSpPr txBox="1"/>
          <p:nvPr/>
        </p:nvSpPr>
        <p:spPr>
          <a:xfrm>
            <a:off x="12346028" y="6760652"/>
            <a:ext cx="27771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 dirty="0">
                <a:latin typeface="Montserrat" pitchFamily="2" charset="77"/>
              </a:rPr>
              <a:t>DELEGATES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273725FA-D67A-3121-2B50-DC829F6E2C35}"/>
              </a:ext>
            </a:extLst>
          </p:cNvPr>
          <p:cNvGrpSpPr/>
          <p:nvPr/>
        </p:nvGrpSpPr>
        <p:grpSpPr>
          <a:xfrm>
            <a:off x="12601957" y="4907437"/>
            <a:ext cx="2454361" cy="1739589"/>
            <a:chOff x="12289729" y="5509591"/>
            <a:chExt cx="2454361" cy="1739589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80AB84E0-4788-F869-6BA7-605FAFD56DA0}"/>
                </a:ext>
              </a:extLst>
            </p:cNvPr>
            <p:cNvSpPr/>
            <p:nvPr/>
          </p:nvSpPr>
          <p:spPr>
            <a:xfrm>
              <a:off x="12289729" y="5509591"/>
              <a:ext cx="1739590" cy="1739589"/>
            </a:xfrm>
            <a:prstGeom prst="ellipse">
              <a:avLst/>
            </a:prstGeom>
            <a:solidFill>
              <a:srgbClr val="1F4E79">
                <a:alpha val="32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810F81BD-7581-426A-50B8-45792EDEC6B6}"/>
                </a:ext>
              </a:extLst>
            </p:cNvPr>
            <p:cNvSpPr txBox="1"/>
            <p:nvPr/>
          </p:nvSpPr>
          <p:spPr>
            <a:xfrm>
              <a:off x="12350802" y="5727929"/>
              <a:ext cx="2393288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8000" dirty="0">
                  <a:solidFill>
                    <a:srgbClr val="0070C0"/>
                  </a:solidFill>
                  <a:latin typeface="Posterama" panose="020B0504020200020000" pitchFamily="34" charset="0"/>
                  <a:cs typeface="Posterama" panose="020B0504020200020000" pitchFamily="34" charset="0"/>
                </a:rPr>
                <a:t>197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120669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184008B-B0D2-9524-631A-06A31E5FCE7A}"/>
              </a:ext>
            </a:extLst>
          </p:cNvPr>
          <p:cNvSpPr/>
          <p:nvPr/>
        </p:nvSpPr>
        <p:spPr>
          <a:xfrm>
            <a:off x="0" y="2311400"/>
            <a:ext cx="24377650" cy="9880600"/>
          </a:xfrm>
          <a:prstGeom prst="rect">
            <a:avLst/>
          </a:prstGeom>
          <a:solidFill>
            <a:srgbClr val="BACCD7">
              <a:alpha val="32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0FD245C4-9B05-9CB3-8884-67C78B4498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5807" y="290042"/>
            <a:ext cx="22295392" cy="1840672"/>
          </a:xfrm>
        </p:spPr>
        <p:txBody>
          <a:bodyPr/>
          <a:lstStyle/>
          <a:p>
            <a:r>
              <a:rPr lang="en-US" sz="8800" b="0" dirty="0">
                <a:solidFill>
                  <a:srgbClr val="F76A45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LESSONS LEARNED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239D815-3E18-D365-9F50-D916FF5433EC}"/>
              </a:ext>
            </a:extLst>
          </p:cNvPr>
          <p:cNvSpPr txBox="1"/>
          <p:nvPr/>
        </p:nvSpPr>
        <p:spPr>
          <a:xfrm>
            <a:off x="1813198" y="2613314"/>
            <a:ext cx="21326201" cy="124803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4000" dirty="0">
                <a:latin typeface="Montserrat" pitchFamily="2" charset="77"/>
                <a:cs typeface="Posterama" panose="020B0504020200020000" pitchFamily="34" charset="0"/>
              </a:rPr>
              <a:t>Plan and build at scale on </a:t>
            </a:r>
            <a:r>
              <a:rPr lang="en-US" sz="4000" b="1" dirty="0">
                <a:latin typeface="Montserrat" pitchFamily="2" charset="77"/>
                <a:cs typeface="Posterama" panose="020B0504020200020000" pitchFamily="34" charset="0"/>
              </a:rPr>
              <a:t>public lands </a:t>
            </a:r>
          </a:p>
          <a:p>
            <a:pPr marL="571500" indent="-5715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4000" dirty="0">
              <a:latin typeface="Montserrat" pitchFamily="2" charset="77"/>
              <a:cs typeface="Posterama" panose="020B0504020200020000" pitchFamily="34" charset="0"/>
            </a:endParaRPr>
          </a:p>
          <a:p>
            <a:pPr marL="571500" indent="-5715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4000" dirty="0">
                <a:latin typeface="Montserrat" pitchFamily="2" charset="77"/>
                <a:cs typeface="Posterama" panose="020B0504020200020000" pitchFamily="34" charset="0"/>
              </a:rPr>
              <a:t>Restore government role in </a:t>
            </a:r>
            <a:r>
              <a:rPr lang="en-US" sz="4000" b="1" dirty="0">
                <a:latin typeface="Montserrat" pitchFamily="2" charset="77"/>
                <a:cs typeface="Posterama" panose="020B0504020200020000" pitchFamily="34" charset="0"/>
              </a:rPr>
              <a:t>infrastructure development</a:t>
            </a:r>
          </a:p>
          <a:p>
            <a:pPr marL="571500" indent="-5715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4000" b="1" dirty="0">
              <a:latin typeface="Montserrat" pitchFamily="2" charset="77"/>
              <a:cs typeface="Posterama" panose="020B0504020200020000" pitchFamily="34" charset="0"/>
            </a:endParaRPr>
          </a:p>
          <a:p>
            <a:pPr marL="571500" indent="-5715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4000" dirty="0">
                <a:latin typeface="Montserrat" pitchFamily="2" charset="77"/>
                <a:cs typeface="Posterama" panose="020B0504020200020000" pitchFamily="34" charset="0"/>
              </a:rPr>
              <a:t>Ensure </a:t>
            </a:r>
            <a:r>
              <a:rPr lang="en-US" sz="4000" b="1" dirty="0">
                <a:latin typeface="Montserrat" pitchFamily="2" charset="77"/>
                <a:cs typeface="Posterama" panose="020B0504020200020000" pitchFamily="34" charset="0"/>
              </a:rPr>
              <a:t>permanent funding </a:t>
            </a:r>
            <a:r>
              <a:rPr lang="en-US" sz="4000" dirty="0">
                <a:latin typeface="Montserrat" pitchFamily="2" charset="77"/>
                <a:cs typeface="Posterama" panose="020B0504020200020000" pitchFamily="34" charset="0"/>
              </a:rPr>
              <a:t>and a simpler capital stack</a:t>
            </a:r>
          </a:p>
          <a:p>
            <a:pPr marL="571500" indent="-5715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4000" dirty="0">
              <a:latin typeface="Montserrat" pitchFamily="2" charset="77"/>
              <a:cs typeface="Posterama" panose="020B0504020200020000" pitchFamily="34" charset="0"/>
            </a:endParaRPr>
          </a:p>
          <a:p>
            <a:pPr marL="571500" indent="-5715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4000" dirty="0">
                <a:latin typeface="Montserrat" pitchFamily="2" charset="77"/>
                <a:cs typeface="Posterama" panose="020B0504020200020000" pitchFamily="34" charset="0"/>
              </a:rPr>
              <a:t>Use the new regional housing finance agencies </a:t>
            </a:r>
            <a:r>
              <a:rPr lang="en-US" sz="4000" b="1" dirty="0">
                <a:latin typeface="Montserrat" pitchFamily="2" charset="77"/>
                <a:cs typeface="Posterama" panose="020B0504020200020000" pitchFamily="34" charset="0"/>
              </a:rPr>
              <a:t>for innovative models</a:t>
            </a:r>
          </a:p>
          <a:p>
            <a:pPr marL="571500" indent="-5715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4000" dirty="0">
              <a:latin typeface="Montserrat" pitchFamily="2" charset="77"/>
              <a:cs typeface="Posterama" panose="020B0504020200020000" pitchFamily="34" charset="0"/>
            </a:endParaRPr>
          </a:p>
          <a:p>
            <a:pPr marL="571500" indent="-5715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4000" dirty="0">
                <a:latin typeface="Montserrat" pitchFamily="2" charset="77"/>
                <a:cs typeface="Posterama" panose="020B0504020200020000" pitchFamily="34" charset="0"/>
              </a:rPr>
              <a:t>Plan and </a:t>
            </a:r>
            <a:r>
              <a:rPr lang="en-US" sz="4000" b="1" dirty="0">
                <a:latin typeface="Montserrat" pitchFamily="2" charset="77"/>
                <a:cs typeface="Posterama" panose="020B0504020200020000" pitchFamily="34" charset="0"/>
              </a:rPr>
              <a:t>build for the middle class </a:t>
            </a:r>
            <a:r>
              <a:rPr lang="en-US" sz="4000" dirty="0">
                <a:latin typeface="Montserrat" pitchFamily="2" charset="77"/>
                <a:cs typeface="Posterama" panose="020B0504020200020000" pitchFamily="34" charset="0"/>
              </a:rPr>
              <a:t>in mixed-income communities </a:t>
            </a:r>
          </a:p>
          <a:p>
            <a:pPr marL="571500" indent="-5715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4000" dirty="0">
              <a:latin typeface="Montserrat" pitchFamily="2" charset="77"/>
              <a:cs typeface="Posterama" panose="020B0504020200020000" pitchFamily="34" charset="0"/>
            </a:endParaRPr>
          </a:p>
          <a:p>
            <a:pPr marL="571500" indent="-5715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4000" dirty="0">
                <a:latin typeface="Montserrat" pitchFamily="2" charset="77"/>
                <a:cs typeface="Posterama" panose="020B0504020200020000" pitchFamily="34" charset="0"/>
              </a:rPr>
              <a:t>Promote </a:t>
            </a:r>
            <a:r>
              <a:rPr lang="en-US" sz="4000" b="1" dirty="0">
                <a:latin typeface="Montserrat" pitchFamily="2" charset="77"/>
                <a:cs typeface="Posterama" panose="020B0504020200020000" pitchFamily="34" charset="0"/>
              </a:rPr>
              <a:t>alternative housing </a:t>
            </a:r>
            <a:r>
              <a:rPr lang="en-US" sz="4000" dirty="0">
                <a:latin typeface="Montserrat" pitchFamily="2" charset="77"/>
                <a:cs typeface="Posterama" panose="020B0504020200020000" pitchFamily="34" charset="0"/>
              </a:rPr>
              <a:t>models</a:t>
            </a:r>
          </a:p>
          <a:p>
            <a:pPr marL="571500" indent="-5715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4000" dirty="0">
              <a:latin typeface="Montserrat" pitchFamily="2" charset="77"/>
              <a:cs typeface="Posterama" panose="020B0504020200020000" pitchFamily="34" charset="0"/>
            </a:endParaRPr>
          </a:p>
          <a:p>
            <a:pPr marL="571500" indent="-5715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4000" dirty="0">
                <a:latin typeface="Montserrat" pitchFamily="2" charset="77"/>
                <a:cs typeface="Posterama" panose="020B0504020200020000" pitchFamily="34" charset="0"/>
              </a:rPr>
              <a:t>Create a </a:t>
            </a:r>
            <a:r>
              <a:rPr lang="en-US" sz="4000" b="1" dirty="0">
                <a:latin typeface="Montserrat" pitchFamily="2" charset="77"/>
                <a:cs typeface="Posterama" panose="020B0504020200020000" pitchFamily="34" charset="0"/>
              </a:rPr>
              <a:t>new housing narrative</a:t>
            </a:r>
          </a:p>
          <a:p>
            <a:pPr>
              <a:spcAft>
                <a:spcPts val="1200"/>
              </a:spcAft>
            </a:pPr>
            <a:endParaRPr lang="en-US" dirty="0">
              <a:solidFill>
                <a:schemeClr val="accent2">
                  <a:lumMod val="50000"/>
                </a:schemeClr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  <a:p>
            <a:pPr>
              <a:spcAft>
                <a:spcPts val="1200"/>
              </a:spcAft>
            </a:pPr>
            <a:endParaRPr lang="en-US" sz="3600" dirty="0">
              <a:solidFill>
                <a:schemeClr val="accent2">
                  <a:lumMod val="50000"/>
                </a:schemeClr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  <a:p>
            <a:pPr>
              <a:spcAft>
                <a:spcPts val="1200"/>
              </a:spcAft>
            </a:pPr>
            <a:endParaRPr lang="en-US" dirty="0">
              <a:solidFill>
                <a:schemeClr val="accent2">
                  <a:lumMod val="50000"/>
                </a:schemeClr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  <a:p>
            <a:pPr>
              <a:spcAft>
                <a:spcPts val="1200"/>
              </a:spcAft>
            </a:pPr>
            <a:endParaRPr lang="en-US" sz="3600" dirty="0">
              <a:solidFill>
                <a:schemeClr val="accent2">
                  <a:lumMod val="50000"/>
                </a:schemeClr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  <a:p>
            <a:pPr algn="l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276090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25A74CA4-C48D-CC29-52AF-CF24DD41D459}"/>
              </a:ext>
            </a:extLst>
          </p:cNvPr>
          <p:cNvSpPr txBox="1">
            <a:spLocks/>
          </p:cNvSpPr>
          <p:nvPr/>
        </p:nvSpPr>
        <p:spPr>
          <a:xfrm>
            <a:off x="1829883" y="584780"/>
            <a:ext cx="22295392" cy="1278408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 defTabSz="182834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398" b="1" i="0" kern="1200" cap="all" baseline="0">
                <a:solidFill>
                  <a:srgbClr val="2C567A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r>
              <a:rPr lang="en-US" sz="8000" b="0" dirty="0">
                <a:solidFill>
                  <a:srgbClr val="F8672C"/>
                </a:solidFill>
                <a:latin typeface="Posterama"/>
                <a:cs typeface="Posterama"/>
              </a:rPr>
              <a:t>Social Housing In THE U.S.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5162953-34E8-1A9B-9A2B-F11615D83512}"/>
              </a:ext>
            </a:extLst>
          </p:cNvPr>
          <p:cNvSpPr/>
          <p:nvPr/>
        </p:nvSpPr>
        <p:spPr>
          <a:xfrm>
            <a:off x="21943676" y="2550941"/>
            <a:ext cx="586124" cy="10363655"/>
          </a:xfrm>
          <a:prstGeom prst="rect">
            <a:avLst/>
          </a:prstGeom>
          <a:solidFill>
            <a:srgbClr val="BACCD7">
              <a:alpha val="32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B290AD1-96EA-0406-24B5-BE1BE3447C8C}"/>
              </a:ext>
            </a:extLst>
          </p:cNvPr>
          <p:cNvSpPr txBox="1"/>
          <p:nvPr/>
        </p:nvSpPr>
        <p:spPr>
          <a:xfrm>
            <a:off x="1832222" y="2951812"/>
            <a:ext cx="3421054" cy="95410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 dirty="0">
                <a:ea typeface="Calibri"/>
                <a:cs typeface="Calibri"/>
              </a:rPr>
              <a:t>MONTGOMERY COUNTY, MARYLAND</a:t>
            </a:r>
            <a:endParaRPr lang="en-US" sz="2800">
              <a:ea typeface="Calibri"/>
              <a:cs typeface="Calibri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B67F46A-24FF-1E68-2509-6AA60D7F3410}"/>
              </a:ext>
            </a:extLst>
          </p:cNvPr>
          <p:cNvSpPr txBox="1"/>
          <p:nvPr/>
        </p:nvSpPr>
        <p:spPr>
          <a:xfrm>
            <a:off x="1831608" y="4871801"/>
            <a:ext cx="3421054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 dirty="0">
                <a:ea typeface="Calibri"/>
                <a:cs typeface="Calibri"/>
              </a:rPr>
              <a:t>ATLANTA, GEORGIA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BB844DF-1E4A-0323-1D54-73FD615063CD}"/>
              </a:ext>
            </a:extLst>
          </p:cNvPr>
          <p:cNvSpPr txBox="1"/>
          <p:nvPr/>
        </p:nvSpPr>
        <p:spPr>
          <a:xfrm>
            <a:off x="1831565" y="6578457"/>
            <a:ext cx="3421054" cy="95410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 dirty="0">
                <a:ea typeface="Calibri"/>
                <a:cs typeface="Calibri"/>
              </a:rPr>
              <a:t>SEATTLE, WASHINGTON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B27CECF-6B92-84AD-4D07-F94FFD4413E7}"/>
              </a:ext>
            </a:extLst>
          </p:cNvPr>
          <p:cNvSpPr txBox="1"/>
          <p:nvPr/>
        </p:nvSpPr>
        <p:spPr>
          <a:xfrm>
            <a:off x="1831522" y="8874915"/>
            <a:ext cx="3421054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 dirty="0">
                <a:ea typeface="Calibri"/>
                <a:cs typeface="Calibri"/>
              </a:rPr>
              <a:t>CALIFORNIA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25C3F9A-DE35-0C44-91CA-BA4BD726BAEE}"/>
              </a:ext>
            </a:extLst>
          </p:cNvPr>
          <p:cNvSpPr txBox="1"/>
          <p:nvPr/>
        </p:nvSpPr>
        <p:spPr>
          <a:xfrm>
            <a:off x="5818222" y="2823814"/>
            <a:ext cx="15564807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571500" indent="-571500">
              <a:buFont typeface="Arial"/>
              <a:buChar char="•"/>
            </a:pPr>
            <a:r>
              <a:rPr lang="en-US" dirty="0">
                <a:ea typeface="Calibri"/>
                <a:cs typeface="Calibri"/>
              </a:rPr>
              <a:t>AFFORDABLE HOUSING OPPORTUNITY FUND - $20M REVOLVING FUND TO ENABLE PRODUCTION OF 9K MIXED-INCOME HOUSING UNITS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F0F2FE6-F1AA-CEC3-3C3F-28DFCDEC310B}"/>
              </a:ext>
            </a:extLst>
          </p:cNvPr>
          <p:cNvSpPr txBox="1"/>
          <p:nvPr/>
        </p:nvSpPr>
        <p:spPr>
          <a:xfrm>
            <a:off x="5816221" y="6450459"/>
            <a:ext cx="15564807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571500" indent="-571500">
              <a:buFont typeface="Arial"/>
              <a:buChar char="•"/>
            </a:pPr>
            <a:r>
              <a:rPr lang="en-US" dirty="0">
                <a:ea typeface="Calibri"/>
                <a:cs typeface="Calibri"/>
              </a:rPr>
              <a:t>ESTABLISHED THE SEATTLE SOCIAL HOUSING DEVELOPER – A PUBLIC DEVELOPMENT AUTHORITY IN 2023</a:t>
            </a:r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75DEB2B-BC53-B884-685D-E0E1651E4D3B}"/>
              </a:ext>
            </a:extLst>
          </p:cNvPr>
          <p:cNvSpPr txBox="1"/>
          <p:nvPr/>
        </p:nvSpPr>
        <p:spPr>
          <a:xfrm>
            <a:off x="5816152" y="8746917"/>
            <a:ext cx="15564807" cy="230832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571500" indent="-571500">
              <a:buFont typeface="Arial"/>
              <a:buChar char="•"/>
            </a:pPr>
            <a:r>
              <a:rPr lang="en-US" dirty="0">
                <a:ea typeface="Calibri"/>
                <a:cs typeface="Calibri"/>
              </a:rPr>
              <a:t>CA SENATE BILL 555 REQUIRES HCD TO COMPLETE A SOCIAL HOUSING STUDY BY 2026</a:t>
            </a:r>
            <a:endParaRPr lang="en-US"/>
          </a:p>
          <a:p>
            <a:pPr marL="571500" indent="-571500">
              <a:buFont typeface="Arial"/>
              <a:buChar char="•"/>
            </a:pPr>
            <a:r>
              <a:rPr lang="en-US" dirty="0">
                <a:ea typeface="Calibri"/>
                <a:cs typeface="Calibri"/>
              </a:rPr>
              <a:t>LOS ANGELES APPROVED A 4% TRANSFER TAX THROUGH MEASURE ULA (United to House LA) TO UNLOCK MONEY FOR PRODUCTION OF SOCIAL HOUSING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C05EB52-2A3B-A3E7-5BE4-76841A57742C}"/>
              </a:ext>
            </a:extLst>
          </p:cNvPr>
          <p:cNvSpPr txBox="1"/>
          <p:nvPr/>
        </p:nvSpPr>
        <p:spPr>
          <a:xfrm>
            <a:off x="5814366" y="4555568"/>
            <a:ext cx="15564807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571500" indent="-571500">
              <a:buFont typeface="Arial"/>
              <a:buChar char="•"/>
            </a:pPr>
            <a:r>
              <a:rPr lang="en-US" dirty="0">
                <a:ea typeface="Calibri"/>
                <a:cs typeface="Calibri"/>
              </a:rPr>
              <a:t>LAUNCHED THE ATLANTA URBAN DEVELOPMENT CORPORATION TO BUILD NIXED-INCOME HOUSING ON PUBLICLY-OWNED LAND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256589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AEADD26B-2D02-B950-C67E-3BB1A0C09C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7786" y="11422258"/>
            <a:ext cx="2766981" cy="1889514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021AC41B-3352-A3CA-7575-46AD937E9D18}"/>
              </a:ext>
            </a:extLst>
          </p:cNvPr>
          <p:cNvSpPr txBox="1">
            <a:spLocks/>
          </p:cNvSpPr>
          <p:nvPr/>
        </p:nvSpPr>
        <p:spPr>
          <a:xfrm>
            <a:off x="1371329" y="1759244"/>
            <a:ext cx="22295392" cy="1278408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 defTabSz="182834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398" b="1" i="0" kern="1200" cap="all" baseline="0">
                <a:solidFill>
                  <a:srgbClr val="2C567A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endParaRPr lang="en-US" sz="8000" b="0" dirty="0">
              <a:solidFill>
                <a:srgbClr val="F8672C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0B19B9F1-64FD-5501-83D1-D1269C6DECA4}"/>
              </a:ext>
            </a:extLst>
          </p:cNvPr>
          <p:cNvSpPr txBox="1">
            <a:spLocks/>
          </p:cNvSpPr>
          <p:nvPr/>
        </p:nvSpPr>
        <p:spPr>
          <a:xfrm>
            <a:off x="587786" y="922201"/>
            <a:ext cx="22295392" cy="1278408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 defTabSz="182834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398" b="1" i="0" kern="1200" cap="all" baseline="0">
                <a:solidFill>
                  <a:srgbClr val="2C567A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r>
              <a:rPr lang="en-US" sz="8000" b="0" dirty="0">
                <a:solidFill>
                  <a:srgbClr val="F8672C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VIENNA FIELD STUDY 2025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FBDBC3-7D85-8350-F21B-A88CBA7E0266}"/>
              </a:ext>
            </a:extLst>
          </p:cNvPr>
          <p:cNvSpPr txBox="1"/>
          <p:nvPr/>
        </p:nvSpPr>
        <p:spPr>
          <a:xfrm>
            <a:off x="13916723" y="0"/>
            <a:ext cx="8631044" cy="137160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l"/>
            <a:endParaRPr lang="en-US" dirty="0"/>
          </a:p>
        </p:txBody>
      </p:sp>
      <p:pic>
        <p:nvPicPr>
          <p:cNvPr id="8" name="Picture 7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2383EBDE-2CF1-C1B3-E906-8B2FCFEC204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916723" y="3435644"/>
            <a:ext cx="8574068" cy="5151146"/>
          </a:xfrm>
          <a:prstGeom prst="rect">
            <a:avLst/>
          </a:prstGeom>
        </p:spPr>
      </p:pic>
      <p:pic>
        <p:nvPicPr>
          <p:cNvPr id="4" name="Picture 3" descr="A poster for a social housing field&#10;&#10;Description automatically generated">
            <a:extLst>
              <a:ext uri="{FF2B5EF4-FFF2-40B4-BE49-F238E27FC236}">
                <a16:creationId xmlns:a16="http://schemas.microsoft.com/office/drawing/2014/main" id="{9E51D901-5867-C3DE-5B5F-59B732F7190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345" y="2496909"/>
            <a:ext cx="7772400" cy="5145545"/>
          </a:xfrm>
          <a:prstGeom prst="rect">
            <a:avLst/>
          </a:prstGeom>
        </p:spPr>
      </p:pic>
      <p:pic>
        <p:nvPicPr>
          <p:cNvPr id="12" name="Picture 11" descr="A brochure with text and images&#10;&#10;Description automatically generated">
            <a:extLst>
              <a:ext uri="{FF2B5EF4-FFF2-40B4-BE49-F238E27FC236}">
                <a16:creationId xmlns:a16="http://schemas.microsoft.com/office/drawing/2014/main" id="{6B57C898-CC84-1956-378F-5348C46DA9EB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2656" y="7279944"/>
            <a:ext cx="8574067" cy="569481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AE04BDE-D675-8B93-C4D1-8713557111C6}"/>
              </a:ext>
            </a:extLst>
          </p:cNvPr>
          <p:cNvSpPr txBox="1"/>
          <p:nvPr/>
        </p:nvSpPr>
        <p:spPr>
          <a:xfrm>
            <a:off x="15716010" y="11356591"/>
            <a:ext cx="58013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1F4E79"/>
                </a:solidFill>
                <a:latin typeface="Montserrat" pitchFamily="2" charset="77"/>
              </a:rPr>
              <a:t>GPLA.CO</a:t>
            </a:r>
            <a:endParaRPr lang="en-US" sz="3600" b="1" dirty="0">
              <a:solidFill>
                <a:srgbClr val="1F4E79"/>
              </a:solidFill>
              <a:latin typeface="Montserrat" pitchFamily="2" charset="77"/>
            </a:endParaRPr>
          </a:p>
          <a:p>
            <a:pPr algn="l"/>
            <a:r>
              <a:rPr lang="en-US" b="1" dirty="0">
                <a:solidFill>
                  <a:srgbClr val="1F4E79"/>
                </a:solidFill>
              </a:rPr>
              <a:t>PROGRAMS@GPLA.CO</a:t>
            </a:r>
          </a:p>
        </p:txBody>
      </p:sp>
    </p:spTree>
    <p:extLst>
      <p:ext uri="{BB962C8B-B14F-4D97-AF65-F5344CB8AC3E}">
        <p14:creationId xmlns:p14="http://schemas.microsoft.com/office/powerpoint/2010/main" val="33269402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val 17">
            <a:extLst>
              <a:ext uri="{FF2B5EF4-FFF2-40B4-BE49-F238E27FC236}">
                <a16:creationId xmlns:a16="http://schemas.microsoft.com/office/drawing/2014/main" id="{F78A253B-4727-870D-9406-78700A0E8CCE}"/>
              </a:ext>
            </a:extLst>
          </p:cNvPr>
          <p:cNvSpPr/>
          <p:nvPr/>
        </p:nvSpPr>
        <p:spPr>
          <a:xfrm>
            <a:off x="12776937" y="6630109"/>
            <a:ext cx="4831740" cy="4831741"/>
          </a:xfrm>
          <a:prstGeom prst="ellipse">
            <a:avLst/>
          </a:prstGeom>
          <a:solidFill>
            <a:schemeClr val="accent2">
              <a:lumMod val="40000"/>
              <a:lumOff val="60000"/>
              <a:alpha val="32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94188360-253C-E65E-7020-5533C401925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6000"/>
          </a:blip>
          <a:stretch>
            <a:fillRect/>
          </a:stretch>
        </p:blipFill>
        <p:spPr>
          <a:xfrm>
            <a:off x="10475579" y="8990380"/>
            <a:ext cx="9070643" cy="3936538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C56EE4F0-6696-4A89-10F9-E987B7BC7E99}"/>
              </a:ext>
            </a:extLst>
          </p:cNvPr>
          <p:cNvSpPr/>
          <p:nvPr/>
        </p:nvSpPr>
        <p:spPr>
          <a:xfrm>
            <a:off x="0" y="-1"/>
            <a:ext cx="6440557" cy="13716001"/>
          </a:xfrm>
          <a:prstGeom prst="rect">
            <a:avLst/>
          </a:prstGeom>
          <a:solidFill>
            <a:srgbClr val="BACCD7">
              <a:alpha val="32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44A4D90-5994-5F4E-8DB6-C075FB18D0A6}"/>
              </a:ext>
            </a:extLst>
          </p:cNvPr>
          <p:cNvSpPr txBox="1"/>
          <p:nvPr/>
        </p:nvSpPr>
        <p:spPr>
          <a:xfrm>
            <a:off x="883978" y="948095"/>
            <a:ext cx="5327026" cy="1024844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defTabSz="1828343"/>
            <a:r>
              <a:rPr lang="en-US" sz="5399" dirty="0">
                <a:solidFill>
                  <a:srgbClr val="F8672C"/>
                </a:solidFill>
                <a:latin typeface="Posterama" panose="020B0504020200020000" pitchFamily="34" charset="0"/>
                <a:ea typeface="Lato Black" charset="0"/>
                <a:cs typeface="Posterama" panose="020B0504020200020000" pitchFamily="34" charset="0"/>
              </a:rPr>
              <a:t>LESAR PORTFOLIO OF FIRMS</a:t>
            </a:r>
          </a:p>
          <a:p>
            <a:pPr defTabSz="1828343"/>
            <a:endParaRPr lang="en-US" b="1" dirty="0">
              <a:solidFill>
                <a:schemeClr val="bg1">
                  <a:lumMod val="50000"/>
                </a:schemeClr>
              </a:solidFill>
              <a:latin typeface="Montserrat" pitchFamily="2" charset="77"/>
              <a:ea typeface="Lato Black" charset="0"/>
              <a:cs typeface="Lato Black" charset="0"/>
            </a:endParaRPr>
          </a:p>
          <a:p>
            <a:pPr defTabSz="1828343"/>
            <a:r>
              <a:rPr lang="en-US" sz="4000" dirty="0">
                <a:solidFill>
                  <a:srgbClr val="1F4E79"/>
                </a:solidFill>
                <a:latin typeface="Montserrat" pitchFamily="2" charset="77"/>
                <a:ea typeface="Lato Black" charset="0"/>
                <a:cs typeface="Lato Black" charset="0"/>
              </a:rPr>
              <a:t>4 Synergistic Systems Change Firms</a:t>
            </a:r>
          </a:p>
          <a:p>
            <a:pPr defTabSz="1828343"/>
            <a:endParaRPr lang="en-US" b="1" dirty="0">
              <a:solidFill>
                <a:schemeClr val="bg1">
                  <a:lumMod val="50000"/>
                </a:schemeClr>
              </a:solidFill>
              <a:latin typeface="Montserrat" pitchFamily="2" charset="77"/>
              <a:ea typeface="Lato Black" charset="0"/>
              <a:cs typeface="Lato Black" charset="0"/>
            </a:endParaRPr>
          </a:p>
          <a:p>
            <a:pPr defTabSz="1828343"/>
            <a:r>
              <a:rPr lang="en-US" dirty="0">
                <a:solidFill>
                  <a:prstClr val="black"/>
                </a:solidFill>
                <a:latin typeface="Montserrat" pitchFamily="2" charset="77"/>
              </a:rPr>
              <a:t>The LeSar firms </a:t>
            </a:r>
            <a:r>
              <a:rPr lang="en-US" dirty="0">
                <a:solidFill>
                  <a:prstClr val="black"/>
                </a:solidFill>
                <a:latin typeface="Montserrat" pitchFamily="2" charset="77"/>
                <a:ea typeface="+mn-lt"/>
                <a:cs typeface="Calibri" panose="020F0502020204030204" pitchFamily="34" charset="0"/>
              </a:rPr>
              <a:t>work to advance our portfolio mission to forge solutions to intractable global challenges through </a:t>
            </a:r>
          </a:p>
          <a:p>
            <a:pPr defTabSz="1828343"/>
            <a:r>
              <a:rPr lang="en-US" dirty="0">
                <a:solidFill>
                  <a:prstClr val="black"/>
                </a:solidFill>
                <a:latin typeface="Montserrat" pitchFamily="2" charset="77"/>
                <a:ea typeface="+mn-lt"/>
                <a:cs typeface="Calibri" panose="020F0502020204030204" pitchFamily="34" charset="0"/>
              </a:rPr>
              <a:t>systems change. </a:t>
            </a:r>
            <a:endParaRPr lang="en-US" dirty="0">
              <a:solidFill>
                <a:prstClr val="black"/>
              </a:solidFill>
              <a:latin typeface="Montserrat" pitchFamily="2" charset="77"/>
            </a:endParaRPr>
          </a:p>
          <a:p>
            <a:pPr defTabSz="1828343"/>
            <a:endParaRPr lang="en-US" sz="5399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ea typeface="Lato Black" charset="0"/>
              <a:cs typeface="Lato Black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9F67189E-7584-C89E-B295-BDB3909F70B5}"/>
              </a:ext>
            </a:extLst>
          </p:cNvPr>
          <p:cNvSpPr/>
          <p:nvPr/>
        </p:nvSpPr>
        <p:spPr>
          <a:xfrm>
            <a:off x="18481505" y="4582310"/>
            <a:ext cx="4563168" cy="4563169"/>
          </a:xfrm>
          <a:prstGeom prst="ellipse">
            <a:avLst/>
          </a:prstGeom>
          <a:solidFill>
            <a:schemeClr val="accent2">
              <a:lumMod val="40000"/>
              <a:lumOff val="60000"/>
              <a:alpha val="32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25660AAC-5A76-90F5-12A0-27A25281BA8B}"/>
              </a:ext>
            </a:extLst>
          </p:cNvPr>
          <p:cNvSpPr/>
          <p:nvPr/>
        </p:nvSpPr>
        <p:spPr>
          <a:xfrm>
            <a:off x="12737172" y="816645"/>
            <a:ext cx="4831740" cy="4831741"/>
          </a:xfrm>
          <a:prstGeom prst="ellipse">
            <a:avLst/>
          </a:prstGeom>
          <a:solidFill>
            <a:schemeClr val="accent2">
              <a:lumMod val="40000"/>
              <a:lumOff val="60000"/>
              <a:alpha val="32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18BFB958-6E0A-CB25-BA64-4BE732843E65}"/>
              </a:ext>
            </a:extLst>
          </p:cNvPr>
          <p:cNvSpPr/>
          <p:nvPr/>
        </p:nvSpPr>
        <p:spPr>
          <a:xfrm>
            <a:off x="7160936" y="4811181"/>
            <a:ext cx="4439779" cy="4439779"/>
          </a:xfrm>
          <a:prstGeom prst="ellipse">
            <a:avLst/>
          </a:prstGeom>
          <a:solidFill>
            <a:schemeClr val="accent2">
              <a:lumMod val="40000"/>
              <a:lumOff val="60000"/>
              <a:alpha val="32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F151494-8D08-AD38-0F49-CAA0182108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48758" y="7251198"/>
            <a:ext cx="2408567" cy="240856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4AF05EB-3F39-8D63-AC1C-2AF64529C752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57861" y="1738369"/>
            <a:ext cx="4114278" cy="110475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A9B63D2-1521-2253-9F50-AE81A9E4A367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83043" y="5156648"/>
            <a:ext cx="2760091" cy="108508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09C22FF-4AE3-7386-A795-6341EC504CA8}"/>
              </a:ext>
            </a:extLst>
          </p:cNvPr>
          <p:cNvSpPr txBox="1"/>
          <p:nvPr/>
        </p:nvSpPr>
        <p:spPr>
          <a:xfrm>
            <a:off x="7205157" y="6731233"/>
            <a:ext cx="4335141" cy="145949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2800"/>
              <a:t>Management consulting</a:t>
            </a:r>
          </a:p>
          <a:p>
            <a:pPr algn="ctr"/>
            <a:r>
              <a:rPr lang="en-US" sz="2800"/>
              <a:t>including transactional and planning work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B22ED4A-FE58-9E5E-3269-7F955EA16E5A}"/>
              </a:ext>
            </a:extLst>
          </p:cNvPr>
          <p:cNvSpPr txBox="1"/>
          <p:nvPr/>
        </p:nvSpPr>
        <p:spPr>
          <a:xfrm>
            <a:off x="13013189" y="3093605"/>
            <a:ext cx="4279706" cy="192062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2800"/>
              <a:t>Transformational learning and  high-impact global leadership and workforce development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09A7417-05A3-BA04-DCC9-3F332B29CF58}"/>
              </a:ext>
            </a:extLst>
          </p:cNvPr>
          <p:cNvSpPr txBox="1"/>
          <p:nvPr/>
        </p:nvSpPr>
        <p:spPr>
          <a:xfrm>
            <a:off x="19006970" y="6500786"/>
            <a:ext cx="3512235" cy="192038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2800" dirty="0"/>
              <a:t>Program design, implementation &amp; on-going management and evaluation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B7F4BB7-4220-4C4C-9F46-B95027864ED8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36000"/>
          </a:blip>
          <a:stretch>
            <a:fillRect/>
          </a:stretch>
        </p:blipFill>
        <p:spPr>
          <a:xfrm flipH="1">
            <a:off x="17295287" y="1900737"/>
            <a:ext cx="2926314" cy="266355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1287BB3-71A3-661B-746B-954BA9728847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36000"/>
          </a:blip>
          <a:stretch>
            <a:fillRect/>
          </a:stretch>
        </p:blipFill>
        <p:spPr>
          <a:xfrm>
            <a:off x="9709455" y="2184400"/>
            <a:ext cx="2959431" cy="2693702"/>
          </a:xfrm>
          <a:prstGeom prst="rect">
            <a:avLst/>
          </a:prstGeom>
        </p:spPr>
      </p:pic>
      <p:pic>
        <p:nvPicPr>
          <p:cNvPr id="10" name="Picture 9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C9635C3E-EB4B-CAAD-930A-1A0974C5188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3225" y="12508049"/>
            <a:ext cx="3261428" cy="878966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187838BF-1E77-2D30-5CAC-2B123EEA2AB5}"/>
              </a:ext>
            </a:extLst>
          </p:cNvPr>
          <p:cNvSpPr txBox="1"/>
          <p:nvPr/>
        </p:nvSpPr>
        <p:spPr>
          <a:xfrm>
            <a:off x="13057861" y="9733601"/>
            <a:ext cx="4335141" cy="145949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2800"/>
              <a:t>Holding company with executive and operational functions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1116069-CF8A-3308-DA92-155BEF7A2459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0247" y="5383409"/>
            <a:ext cx="2934229" cy="128372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8AE31F7-501B-2496-2D21-3EEEDBEAC33B}"/>
              </a:ext>
            </a:extLst>
          </p:cNvPr>
          <p:cNvSpPr txBox="1"/>
          <p:nvPr/>
        </p:nvSpPr>
        <p:spPr>
          <a:xfrm>
            <a:off x="23216569" y="12902638"/>
            <a:ext cx="12632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55A791AC-5D94-4954-B9E1-273443BC16E4}" type="slidenum">
              <a:rPr lang="en-US" sz="2400" b="1" i="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</a:rPr>
              <a:t>2</a:t>
            </a:fld>
            <a:endParaRPr lang="en-US" sz="2400" b="1" i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69262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FD34A16B-F71E-A715-5CED-C62A87420FB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45140" y="10"/>
            <a:ext cx="17332510" cy="1371599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5A7C82F-0FA0-C611-00F1-1E2E6B51B8A5}"/>
              </a:ext>
            </a:extLst>
          </p:cNvPr>
          <p:cNvSpPr/>
          <p:nvPr/>
        </p:nvSpPr>
        <p:spPr>
          <a:xfrm>
            <a:off x="1367882" y="1757474"/>
            <a:ext cx="1787488" cy="1452246"/>
          </a:xfrm>
          <a:prstGeom prst="rect">
            <a:avLst/>
          </a:prstGeom>
          <a:solidFill>
            <a:schemeClr val="bg1">
              <a:alpha val="32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92DD606-EBC7-A964-B842-C78F4CDDB46A}"/>
              </a:ext>
            </a:extLst>
          </p:cNvPr>
          <p:cNvSpPr/>
          <p:nvPr/>
        </p:nvSpPr>
        <p:spPr>
          <a:xfrm>
            <a:off x="701040" y="792480"/>
            <a:ext cx="2042160" cy="1127760"/>
          </a:xfrm>
          <a:prstGeom prst="rect">
            <a:avLst/>
          </a:prstGeom>
          <a:solidFill>
            <a:schemeClr val="bg1">
              <a:alpha val="32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583D882-650A-AB3A-691F-95D414DC0C64}"/>
              </a:ext>
            </a:extLst>
          </p:cNvPr>
          <p:cNvSpPr txBox="1"/>
          <p:nvPr/>
        </p:nvSpPr>
        <p:spPr>
          <a:xfrm>
            <a:off x="419440" y="10317545"/>
            <a:ext cx="66257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>
                <a:solidFill>
                  <a:srgbClr val="F8672C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THANK YOU!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2F1D970-E64F-A9E6-9542-3F03518036CD}"/>
              </a:ext>
            </a:extLst>
          </p:cNvPr>
          <p:cNvSpPr txBox="1"/>
          <p:nvPr/>
        </p:nvSpPr>
        <p:spPr>
          <a:xfrm>
            <a:off x="831610" y="7642364"/>
            <a:ext cx="58013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1F4E79"/>
                </a:solidFill>
                <a:latin typeface="Montserrat" pitchFamily="2" charset="77"/>
              </a:rPr>
              <a:t>GPLA.CO</a:t>
            </a:r>
            <a:endParaRPr lang="en-US" sz="3600" b="1" dirty="0">
              <a:solidFill>
                <a:srgbClr val="1F4E79"/>
              </a:solidFill>
              <a:latin typeface="Montserrat" pitchFamily="2" charset="77"/>
            </a:endParaRPr>
          </a:p>
          <a:p>
            <a:pPr algn="l"/>
            <a:r>
              <a:rPr lang="en-US" b="1" dirty="0">
                <a:solidFill>
                  <a:srgbClr val="1F4E79"/>
                </a:solidFill>
              </a:rPr>
              <a:t>PROGRAMS@GPLA.CO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662ED9B-DEE1-C876-0590-FE40D5152987}"/>
              </a:ext>
            </a:extLst>
          </p:cNvPr>
          <p:cNvSpPr txBox="1"/>
          <p:nvPr/>
        </p:nvSpPr>
        <p:spPr>
          <a:xfrm>
            <a:off x="1367882" y="1985071"/>
            <a:ext cx="4326341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/>
              <a:t>CONTACT:</a:t>
            </a:r>
          </a:p>
          <a:p>
            <a:pPr algn="l"/>
            <a:endParaRPr lang="en-US" dirty="0"/>
          </a:p>
          <a:p>
            <a:pPr algn="l"/>
            <a:r>
              <a:rPr lang="en-US" dirty="0"/>
              <a:t>Pamela Kestner</a:t>
            </a:r>
          </a:p>
          <a:p>
            <a:pPr algn="l"/>
            <a:r>
              <a:rPr lang="en-US" dirty="0"/>
              <a:t>Chief of Staff</a:t>
            </a:r>
          </a:p>
          <a:p>
            <a:pPr algn="l"/>
            <a:endParaRPr lang="en-US" dirty="0"/>
          </a:p>
          <a:p>
            <a:pPr algn="l"/>
            <a:r>
              <a:rPr lang="en-US" dirty="0"/>
              <a:t>540.353.4264</a:t>
            </a:r>
          </a:p>
          <a:p>
            <a:pPr algn="l"/>
            <a:r>
              <a:rPr lang="en-US" dirty="0">
                <a:hlinkClick r:id="rId4"/>
              </a:rPr>
              <a:t>pamela@gpla.co</a:t>
            </a:r>
            <a:endParaRPr lang="en-US" dirty="0"/>
          </a:p>
          <a:p>
            <a:pPr algn="l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35937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B09050-2E6B-290E-5089-DCC9227CAC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77584775-36A8-5F11-E1F8-6D4787ECC1C9}"/>
              </a:ext>
            </a:extLst>
          </p:cNvPr>
          <p:cNvSpPr/>
          <p:nvPr/>
        </p:nvSpPr>
        <p:spPr>
          <a:xfrm>
            <a:off x="0" y="3668006"/>
            <a:ext cx="24377650" cy="2550940"/>
          </a:xfrm>
          <a:prstGeom prst="rect">
            <a:avLst/>
          </a:prstGeom>
          <a:solidFill>
            <a:srgbClr val="BACCD7">
              <a:alpha val="32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8000" dirty="0">
                <a:solidFill>
                  <a:srgbClr val="F8672C"/>
                </a:solidFill>
                <a:ea typeface="Calibri"/>
                <a:cs typeface="Calibri"/>
              </a:rPr>
              <a:t>THE HOUSING CRISIS IN THE US AND VIRGINIA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17541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D17E0D-D2EA-4B82-2011-9FD22C64BC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B220C0ED-534B-6AB9-1719-625C1BA44B24}"/>
              </a:ext>
            </a:extLst>
          </p:cNvPr>
          <p:cNvSpPr/>
          <p:nvPr/>
        </p:nvSpPr>
        <p:spPr>
          <a:xfrm>
            <a:off x="0" y="0"/>
            <a:ext cx="24377650" cy="2550940"/>
          </a:xfrm>
          <a:prstGeom prst="rect">
            <a:avLst/>
          </a:prstGeom>
          <a:solidFill>
            <a:srgbClr val="BACCD7">
              <a:alpha val="32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81DC453-C8B6-20E6-3274-4DA10283E594}"/>
              </a:ext>
            </a:extLst>
          </p:cNvPr>
          <p:cNvSpPr txBox="1"/>
          <p:nvPr/>
        </p:nvSpPr>
        <p:spPr>
          <a:xfrm>
            <a:off x="1005175" y="613750"/>
            <a:ext cx="21618660" cy="132343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8000" dirty="0">
                <a:solidFill>
                  <a:srgbClr val="F8672C"/>
                </a:solidFill>
                <a:latin typeface="Posterama" panose="020B0504020200020000" pitchFamily="34" charset="0"/>
                <a:ea typeface="Lato Black" charset="0"/>
                <a:cs typeface="Posterama" panose="020B0504020200020000" pitchFamily="34" charset="0"/>
              </a:rPr>
              <a:t>PERSISTENT UNDER-PRODUCTION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2C3CF50-07B0-49F0-3A71-0AEE2A2FF6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89625" y="9437127"/>
            <a:ext cx="3228975" cy="109972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BB97283-F107-8C4B-FFA0-8A9861561ECC}"/>
              </a:ext>
            </a:extLst>
          </p:cNvPr>
          <p:cNvSpPr txBox="1"/>
          <p:nvPr/>
        </p:nvSpPr>
        <p:spPr>
          <a:xfrm>
            <a:off x="17205325" y="9986988"/>
            <a:ext cx="2768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/>
              <a:t>Source</a:t>
            </a:r>
          </a:p>
        </p:txBody>
      </p:sp>
      <p:pic>
        <p:nvPicPr>
          <p:cNvPr id="7" name="Picture 6" descr="A close-up of a card&#10;&#10;Description automatically generated">
            <a:extLst>
              <a:ext uri="{FF2B5EF4-FFF2-40B4-BE49-F238E27FC236}">
                <a16:creationId xmlns:a16="http://schemas.microsoft.com/office/drawing/2014/main" id="{DCFDF7FD-647F-D3D1-F7C5-B197AE44F44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0614" y="5965670"/>
            <a:ext cx="15606712" cy="3171987"/>
          </a:xfrm>
          <a:prstGeom prst="rect">
            <a:avLst/>
          </a:prstGeom>
        </p:spPr>
      </p:pic>
      <p:pic>
        <p:nvPicPr>
          <p:cNvPr id="13" name="Picture 12" descr="A graph of blue and orange bars&#10;&#10;Description automatically generated">
            <a:extLst>
              <a:ext uri="{FF2B5EF4-FFF2-40B4-BE49-F238E27FC236}">
                <a16:creationId xmlns:a16="http://schemas.microsoft.com/office/drawing/2014/main" id="{E94EF686-F6CC-7503-8C18-FC677C3B034F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0324" y="3943350"/>
            <a:ext cx="5349875" cy="7433666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09F727ED-84AB-43DD-3F50-169517DB081F}"/>
              </a:ext>
            </a:extLst>
          </p:cNvPr>
          <p:cNvSpPr txBox="1"/>
          <p:nvPr/>
        </p:nvSpPr>
        <p:spPr>
          <a:xfrm>
            <a:off x="7848600" y="4846439"/>
            <a:ext cx="11277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latin typeface="Montserrat" pitchFamily="2" charset="77"/>
              </a:rPr>
              <a:t>VIRGINIA AFFORDABLE HOUSING: KEY FACTS</a:t>
            </a:r>
          </a:p>
        </p:txBody>
      </p:sp>
    </p:spTree>
    <p:extLst>
      <p:ext uri="{BB962C8B-B14F-4D97-AF65-F5344CB8AC3E}">
        <p14:creationId xmlns:p14="http://schemas.microsoft.com/office/powerpoint/2010/main" val="3275989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DC60747-4D86-0315-B468-2F378CCA835C}"/>
              </a:ext>
            </a:extLst>
          </p:cNvPr>
          <p:cNvSpPr/>
          <p:nvPr/>
        </p:nvSpPr>
        <p:spPr>
          <a:xfrm>
            <a:off x="11361800" y="0"/>
            <a:ext cx="12395200" cy="13716000"/>
          </a:xfrm>
          <a:prstGeom prst="rect">
            <a:avLst/>
          </a:prstGeom>
          <a:solidFill>
            <a:srgbClr val="BACCD7">
              <a:alpha val="32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0FD245C4-9B05-9CB3-8884-67C78B4498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1129" y="220003"/>
            <a:ext cx="22295392" cy="1840672"/>
          </a:xfrm>
        </p:spPr>
        <p:txBody>
          <a:bodyPr/>
          <a:lstStyle/>
          <a:p>
            <a:r>
              <a:rPr lang="en-US" sz="8800" b="0" dirty="0">
                <a:solidFill>
                  <a:srgbClr val="F76A45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WHAT IS SOCIAL HOUSING?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67BE26-D73A-71FC-766C-7C0A3692D1B0}"/>
              </a:ext>
            </a:extLst>
          </p:cNvPr>
          <p:cNvSpPr txBox="1">
            <a:spLocks/>
          </p:cNvSpPr>
          <p:nvPr/>
        </p:nvSpPr>
        <p:spPr>
          <a:xfrm>
            <a:off x="11506199" y="2933872"/>
            <a:ext cx="11554243" cy="9718772"/>
          </a:xfrm>
          <a:prstGeom prst="rect">
            <a:avLst/>
          </a:prstGeom>
        </p:spPr>
        <p:txBody>
          <a:bodyPr>
            <a:normAutofit/>
          </a:bodyPr>
          <a:lstStyle>
            <a:lvl1pPr marL="457086" indent="-457086" algn="l" defTabSz="1828343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5599" b="1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1371257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799" b="1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2285429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999" b="1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3199600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b="1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4113771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b="1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5027943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2114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6286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0457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086" lvl="1">
              <a:lnSpc>
                <a:spcPct val="110000"/>
              </a:lnSpc>
              <a:spcBef>
                <a:spcPts val="2000"/>
              </a:spcBef>
              <a:spcAft>
                <a:spcPts val="1200"/>
              </a:spcAft>
              <a:buSzPct val="120000"/>
              <a:defRPr/>
            </a:pPr>
            <a:r>
              <a:rPr lang="en-US" sz="4000" b="0" dirty="0">
                <a:latin typeface="Montserrat" pitchFamily="2" charset="77"/>
                <a:ea typeface="Montserrat"/>
                <a:cs typeface="Calibri" panose="020F0502020204030204" pitchFamily="34" charset="0"/>
                <a:sym typeface="Montserrat"/>
              </a:rPr>
              <a:t>Intentionally planned and developed </a:t>
            </a:r>
            <a:r>
              <a:rPr lang="en-US" sz="4000" dirty="0">
                <a:latin typeface="Montserrat" pitchFamily="2" charset="77"/>
                <a:ea typeface="Montserrat"/>
                <a:cs typeface="Calibri" panose="020F0502020204030204" pitchFamily="34" charset="0"/>
                <a:sym typeface="Montserrat"/>
              </a:rPr>
              <a:t>mixed income </a:t>
            </a:r>
            <a:r>
              <a:rPr lang="en-US" sz="4000" b="0" dirty="0">
                <a:latin typeface="Montserrat" pitchFamily="2" charset="77"/>
                <a:ea typeface="Montserrat"/>
                <a:cs typeface="Calibri" panose="020F0502020204030204" pitchFamily="34" charset="0"/>
                <a:sym typeface="Montserrat"/>
              </a:rPr>
              <a:t>communities </a:t>
            </a:r>
          </a:p>
          <a:p>
            <a:pPr marL="457086" lvl="1">
              <a:lnSpc>
                <a:spcPct val="110000"/>
              </a:lnSpc>
              <a:spcBef>
                <a:spcPts val="2000"/>
              </a:spcBef>
              <a:spcAft>
                <a:spcPts val="1200"/>
              </a:spcAft>
              <a:buSzPct val="120000"/>
              <a:defRPr/>
            </a:pPr>
            <a:r>
              <a:rPr lang="en-US" sz="4000" b="0" dirty="0">
                <a:latin typeface="Montserrat" pitchFamily="2" charset="77"/>
              </a:rPr>
              <a:t>Government-owned or regulated </a:t>
            </a:r>
            <a:r>
              <a:rPr lang="en-US" sz="4000" dirty="0">
                <a:latin typeface="Montserrat" pitchFamily="2" charset="77"/>
              </a:rPr>
              <a:t>permanently affordable </a:t>
            </a:r>
            <a:r>
              <a:rPr lang="en-US" sz="4000" b="0" dirty="0">
                <a:latin typeface="Montserrat" pitchFamily="2" charset="77"/>
              </a:rPr>
              <a:t>housing</a:t>
            </a:r>
          </a:p>
          <a:p>
            <a:pPr marL="457086" lvl="1">
              <a:lnSpc>
                <a:spcPct val="110000"/>
              </a:lnSpc>
              <a:spcBef>
                <a:spcPts val="2000"/>
              </a:spcBef>
              <a:spcAft>
                <a:spcPts val="1200"/>
              </a:spcAft>
              <a:buSzPct val="120000"/>
              <a:defRPr/>
            </a:pPr>
            <a:r>
              <a:rPr lang="en-US" sz="4000" b="0" dirty="0">
                <a:latin typeface="Montserrat" pitchFamily="2" charset="77"/>
              </a:rPr>
              <a:t>Housing security through permanently </a:t>
            </a:r>
            <a:r>
              <a:rPr lang="en-US" sz="4000" dirty="0">
                <a:latin typeface="Montserrat" pitchFamily="2" charset="77"/>
              </a:rPr>
              <a:t>rent-restricted homes </a:t>
            </a:r>
            <a:r>
              <a:rPr lang="en-US" sz="4000" b="0" dirty="0">
                <a:latin typeface="Montserrat" pitchFamily="2" charset="77"/>
              </a:rPr>
              <a:t>tailored to local needs</a:t>
            </a:r>
          </a:p>
          <a:p>
            <a:pPr marL="457086" lvl="1">
              <a:lnSpc>
                <a:spcPct val="110000"/>
              </a:lnSpc>
              <a:spcBef>
                <a:spcPts val="2000"/>
              </a:spcBef>
              <a:spcAft>
                <a:spcPts val="1200"/>
              </a:spcAft>
              <a:buSzPct val="120000"/>
              <a:defRPr/>
            </a:pPr>
            <a:r>
              <a:rPr lang="en-US" sz="4000" b="0" dirty="0">
                <a:latin typeface="Montserrat" pitchFamily="2" charset="77"/>
              </a:rPr>
              <a:t>Prioritizes high-quality, affordable housing for the </a:t>
            </a:r>
            <a:r>
              <a:rPr lang="en-US" sz="4000" dirty="0">
                <a:latin typeface="Montserrat" pitchFamily="2" charset="77"/>
              </a:rPr>
              <a:t>middle class</a:t>
            </a:r>
          </a:p>
          <a:p>
            <a:pPr marL="457086" lvl="1">
              <a:lnSpc>
                <a:spcPct val="110000"/>
              </a:lnSpc>
              <a:spcBef>
                <a:spcPts val="2000"/>
              </a:spcBef>
              <a:spcAft>
                <a:spcPts val="1200"/>
              </a:spcAft>
              <a:buSzPct val="120000"/>
              <a:defRPr/>
            </a:pPr>
            <a:r>
              <a:rPr lang="en-US" sz="4000" dirty="0">
                <a:latin typeface="Montserrat" pitchFamily="2" charset="77"/>
              </a:rPr>
              <a:t>Not influenced </a:t>
            </a:r>
            <a:r>
              <a:rPr lang="en-US" sz="4000" b="0" dirty="0">
                <a:latin typeface="Montserrat" pitchFamily="2" charset="77"/>
              </a:rPr>
              <a:t>by market-driven price fluctuations</a:t>
            </a:r>
          </a:p>
          <a:p>
            <a:pPr marL="0" lvl="1" indent="0">
              <a:lnSpc>
                <a:spcPct val="110000"/>
              </a:lnSpc>
              <a:spcBef>
                <a:spcPts val="2000"/>
              </a:spcBef>
              <a:spcAft>
                <a:spcPts val="1200"/>
              </a:spcAft>
              <a:buSzPct val="120000"/>
              <a:buFont typeface="Arial" panose="020B0604020202020204" pitchFamily="34" charset="0"/>
              <a:buNone/>
              <a:defRPr/>
            </a:pPr>
            <a:endParaRPr lang="en-US" sz="3999" dirty="0"/>
          </a:p>
          <a:p>
            <a:pPr marL="0" lvl="1" indent="0">
              <a:lnSpc>
                <a:spcPct val="110000"/>
              </a:lnSpc>
              <a:spcBef>
                <a:spcPts val="2000"/>
              </a:spcBef>
              <a:spcAft>
                <a:spcPts val="1200"/>
              </a:spcAft>
              <a:buSzPct val="120000"/>
              <a:buFont typeface="Arial" panose="020B0604020202020204" pitchFamily="34" charset="0"/>
              <a:buNone/>
              <a:defRPr/>
            </a:pPr>
            <a:endParaRPr lang="en-US" dirty="0"/>
          </a:p>
          <a:p>
            <a:pPr marL="914171" lvl="1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/>
            </a:pPr>
            <a:endParaRPr lang="en-US" dirty="0"/>
          </a:p>
          <a:p>
            <a:endParaRPr lang="en-US" dirty="0"/>
          </a:p>
        </p:txBody>
      </p:sp>
      <p:pic>
        <p:nvPicPr>
          <p:cNvPr id="28674" name="Picture 2" descr="The social housing secret: how Vienna became the world's most livable city  | Social housing | The Guardian">
            <a:extLst>
              <a:ext uri="{FF2B5EF4-FFF2-40B4-BE49-F238E27FC236}">
                <a16:creationId xmlns:a16="http://schemas.microsoft.com/office/drawing/2014/main" id="{1F64710C-58C0-AE7F-002D-AF6001CD42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7208" y="5820378"/>
            <a:ext cx="9348034" cy="6236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group of people in a courtyard&#10;&#10;Description automatically generated">
            <a:extLst>
              <a:ext uri="{FF2B5EF4-FFF2-40B4-BE49-F238E27FC236}">
                <a16:creationId xmlns:a16="http://schemas.microsoft.com/office/drawing/2014/main" id="{5EBC71F5-BD01-E72C-873A-2FC0CD86693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1556" y="2933872"/>
            <a:ext cx="5154128" cy="3380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99182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73A615D-ACBD-7707-ABCC-E3BDA95297B9}"/>
              </a:ext>
            </a:extLst>
          </p:cNvPr>
          <p:cNvSpPr/>
          <p:nvPr/>
        </p:nvSpPr>
        <p:spPr>
          <a:xfrm>
            <a:off x="12573000" y="2171351"/>
            <a:ext cx="11353800" cy="996985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5734974-59C6-78F3-E6C2-1CFAB1EAA4EA}"/>
              </a:ext>
            </a:extLst>
          </p:cNvPr>
          <p:cNvSpPr/>
          <p:nvPr/>
        </p:nvSpPr>
        <p:spPr>
          <a:xfrm>
            <a:off x="0" y="0"/>
            <a:ext cx="24377650" cy="1761766"/>
          </a:xfrm>
          <a:prstGeom prst="rect">
            <a:avLst/>
          </a:prstGeom>
          <a:solidFill>
            <a:srgbClr val="BACCD7">
              <a:alpha val="32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A628AF41-E5E8-C8DF-C1E8-E800BDCF8F68}"/>
              </a:ext>
            </a:extLst>
          </p:cNvPr>
          <p:cNvSpPr txBox="1">
            <a:spLocks/>
          </p:cNvSpPr>
          <p:nvPr/>
        </p:nvSpPr>
        <p:spPr>
          <a:xfrm>
            <a:off x="1618361" y="501798"/>
            <a:ext cx="21495639" cy="895202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 defTabSz="182834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398" b="1" i="0" kern="1200" cap="all" baseline="0">
                <a:solidFill>
                  <a:srgbClr val="2C567A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r>
              <a:rPr lang="en-US" sz="8000" b="0" dirty="0">
                <a:solidFill>
                  <a:srgbClr val="F8672C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How will we live tomorrow?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D34A16B-F71E-A715-5CED-C62A87420FB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0578" y="3664414"/>
            <a:ext cx="10868683" cy="8174736"/>
          </a:xfrm>
          <a:prstGeom prst="rect">
            <a:avLst/>
          </a:prstGeom>
          <a:ln w="228600">
            <a:noFill/>
            <a:miter lim="800000"/>
          </a:ln>
        </p:spPr>
      </p:pic>
      <p:pic>
        <p:nvPicPr>
          <p:cNvPr id="1026" name="Picture 2" descr="San Diego Mayor says homeless camps ruining Balboa Park | cbs8.com">
            <a:extLst>
              <a:ext uri="{FF2B5EF4-FFF2-40B4-BE49-F238E27FC236}">
                <a16:creationId xmlns:a16="http://schemas.microsoft.com/office/drawing/2014/main" id="{CB0A84AE-31FA-0919-2017-EA5413D9063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3196772" y="7365713"/>
            <a:ext cx="9562517" cy="4444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San Diego Has Fourth-Highest Homeless Population In The US | KPBS Public Media">
            <a:extLst>
              <a:ext uri="{FF2B5EF4-FFF2-40B4-BE49-F238E27FC236}">
                <a16:creationId xmlns:a16="http://schemas.microsoft.com/office/drawing/2014/main" id="{5736538A-CD06-1C83-0CD9-45393EAA48B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5426732" y="3327571"/>
            <a:ext cx="7053609" cy="3808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D63F1174-F958-F958-576E-65AA85B0DF61}"/>
              </a:ext>
            </a:extLst>
          </p:cNvPr>
          <p:cNvSpPr txBox="1">
            <a:spLocks/>
          </p:cNvSpPr>
          <p:nvPr/>
        </p:nvSpPr>
        <p:spPr>
          <a:xfrm>
            <a:off x="1250523" y="2175064"/>
            <a:ext cx="10868683" cy="1489350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 defTabSz="182834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398" b="1" i="0" kern="1200" cap="all" baseline="0">
                <a:solidFill>
                  <a:srgbClr val="2C567A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en-US" sz="4400" b="0" dirty="0">
                <a:solidFill>
                  <a:srgbClr val="1F4E79"/>
                </a:solidFill>
                <a:latin typeface="Montserrat" pitchFamily="2" charset="77"/>
              </a:rPr>
              <a:t>Vienna today</a:t>
            </a:r>
          </a:p>
          <a:p>
            <a:pPr algn="ctr"/>
            <a:endParaRPr lang="en-US" sz="4400" dirty="0">
              <a:solidFill>
                <a:schemeClr val="tx1"/>
              </a:solidFill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43C3B53-0041-F331-4880-3E176B2A4522}"/>
              </a:ext>
            </a:extLst>
          </p:cNvPr>
          <p:cNvSpPr txBox="1">
            <a:spLocks/>
          </p:cNvSpPr>
          <p:nvPr/>
        </p:nvSpPr>
        <p:spPr>
          <a:xfrm>
            <a:off x="12975929" y="2171351"/>
            <a:ext cx="9283569" cy="899562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 defTabSz="182834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398" b="1" i="0" kern="1200" cap="all" baseline="0">
                <a:solidFill>
                  <a:srgbClr val="2C567A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en-US" sz="4400" b="0" dirty="0">
                <a:solidFill>
                  <a:schemeClr val="tx1"/>
                </a:solidFill>
                <a:latin typeface="Montserrat" pitchFamily="2" charset="77"/>
              </a:rPr>
              <a:t>U.S. CITIES today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78DF3B6-F5B1-1FB4-DAE5-AD5CA6D364FD}"/>
              </a:ext>
            </a:extLst>
          </p:cNvPr>
          <p:cNvSpPr/>
          <p:nvPr/>
        </p:nvSpPr>
        <p:spPr>
          <a:xfrm>
            <a:off x="939800" y="2171351"/>
            <a:ext cx="11353800" cy="9969850"/>
          </a:xfrm>
          <a:prstGeom prst="rect">
            <a:avLst/>
          </a:prstGeom>
          <a:noFill/>
          <a:ln>
            <a:solidFill>
              <a:schemeClr val="accent1">
                <a:shade val="1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80339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0022110-D2CD-636B-77E5-1FE7E68711A1}"/>
              </a:ext>
            </a:extLst>
          </p:cNvPr>
          <p:cNvSpPr/>
          <p:nvPr/>
        </p:nvSpPr>
        <p:spPr>
          <a:xfrm>
            <a:off x="15248238" y="25400"/>
            <a:ext cx="8780162" cy="13716000"/>
          </a:xfrm>
          <a:prstGeom prst="rect">
            <a:avLst/>
          </a:prstGeom>
          <a:solidFill>
            <a:srgbClr val="BACCD7">
              <a:alpha val="32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0FD245C4-9B05-9CB3-8884-67C78B4498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1129" y="298141"/>
            <a:ext cx="22295392" cy="1840672"/>
          </a:xfrm>
        </p:spPr>
        <p:txBody>
          <a:bodyPr/>
          <a:lstStyle/>
          <a:p>
            <a:r>
              <a:rPr lang="en-US" sz="8800" b="0" dirty="0">
                <a:solidFill>
                  <a:srgbClr val="F76A45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VIENNA STATISTICS</a:t>
            </a:r>
          </a:p>
        </p:txBody>
      </p:sp>
      <p:pic>
        <p:nvPicPr>
          <p:cNvPr id="3" name="Picture 2" descr="A screenshot of a map&#10;&#10;Description automatically generated">
            <a:extLst>
              <a:ext uri="{FF2B5EF4-FFF2-40B4-BE49-F238E27FC236}">
                <a16:creationId xmlns:a16="http://schemas.microsoft.com/office/drawing/2014/main" id="{7F30F2BF-9A49-2D51-B782-C01DBCB796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117" y="2138813"/>
            <a:ext cx="19078833" cy="10304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62627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0022110-D2CD-636B-77E5-1FE7E68711A1}"/>
              </a:ext>
            </a:extLst>
          </p:cNvPr>
          <p:cNvSpPr/>
          <p:nvPr/>
        </p:nvSpPr>
        <p:spPr>
          <a:xfrm>
            <a:off x="12892220" y="25400"/>
            <a:ext cx="11136180" cy="13716000"/>
          </a:xfrm>
          <a:prstGeom prst="rect">
            <a:avLst/>
          </a:prstGeom>
          <a:solidFill>
            <a:srgbClr val="BACCD7">
              <a:alpha val="32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0FD245C4-9B05-9CB3-8884-67C78B4498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1129" y="298141"/>
            <a:ext cx="22295392" cy="1840672"/>
          </a:xfrm>
        </p:spPr>
        <p:txBody>
          <a:bodyPr/>
          <a:lstStyle/>
          <a:p>
            <a:r>
              <a:rPr lang="en-US" sz="8800" b="0" dirty="0">
                <a:solidFill>
                  <a:srgbClr val="F76A45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VIENNA’S HOUSING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D47A170-45BB-62B6-EC27-CCFE97512BEA}"/>
              </a:ext>
            </a:extLst>
          </p:cNvPr>
          <p:cNvSpPr txBox="1"/>
          <p:nvPr/>
        </p:nvSpPr>
        <p:spPr>
          <a:xfrm>
            <a:off x="1314930" y="3208727"/>
            <a:ext cx="11154933" cy="85869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4000" i="0" u="none" strike="noStrike" dirty="0">
                <a:effectLst/>
                <a:latin typeface="Montserrat" pitchFamily="2" charset="77"/>
                <a:cs typeface="Posterama" panose="020B0504020200020000" pitchFamily="34" charset="0"/>
              </a:rPr>
              <a:t>Housing is a </a:t>
            </a:r>
            <a:r>
              <a:rPr lang="en-US" sz="4000" b="1" i="0" u="none" strike="noStrike" dirty="0">
                <a:effectLst/>
                <a:latin typeface="Montserrat" pitchFamily="2" charset="77"/>
                <a:cs typeface="Posterama" panose="020B0504020200020000" pitchFamily="34" charset="0"/>
              </a:rPr>
              <a:t>Human Right</a:t>
            </a:r>
          </a:p>
          <a:p>
            <a:pPr marL="571500" indent="-571500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4000" dirty="0">
              <a:latin typeface="Montserrat" pitchFamily="2" charset="77"/>
            </a:endParaRPr>
          </a:p>
          <a:p>
            <a:pPr marL="571500" indent="-571500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4000" i="0" u="none" strike="noStrike" dirty="0">
                <a:effectLst/>
                <a:latin typeface="Montserrat" pitchFamily="2" charset="77"/>
                <a:cs typeface="Posterama" panose="020B0504020200020000" pitchFamily="34" charset="0"/>
              </a:rPr>
              <a:t>People-centered planning for inclusive and sustainable communities</a:t>
            </a:r>
          </a:p>
          <a:p>
            <a:pPr marL="571500" indent="-571500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4000" dirty="0">
              <a:latin typeface="Montserrat" pitchFamily="2" charset="77"/>
            </a:endParaRPr>
          </a:p>
          <a:p>
            <a:pPr marL="571500" indent="-571500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4000" dirty="0">
                <a:latin typeface="Montserrat" pitchFamily="2" charset="77"/>
                <a:cs typeface="Posterama" panose="020B0504020200020000" pitchFamily="34" charset="0"/>
              </a:rPr>
              <a:t>Prominent </a:t>
            </a:r>
            <a:r>
              <a:rPr lang="en-US" sz="4000" b="1" dirty="0">
                <a:latin typeface="Montserrat" pitchFamily="2" charset="77"/>
                <a:cs typeface="Posterama" panose="020B0504020200020000" pitchFamily="34" charset="0"/>
              </a:rPr>
              <a:t>government role </a:t>
            </a:r>
            <a:r>
              <a:rPr lang="en-US" sz="4000" dirty="0">
                <a:latin typeface="Montserrat" pitchFamily="2" charset="77"/>
                <a:cs typeface="Posterama" panose="020B0504020200020000" pitchFamily="34" charset="0"/>
              </a:rPr>
              <a:t>in providing housing options for all</a:t>
            </a:r>
            <a:endParaRPr lang="en-US" sz="4000" i="0" u="none" strike="noStrike" dirty="0">
              <a:effectLst/>
              <a:latin typeface="Montserrat" pitchFamily="2" charset="77"/>
              <a:cs typeface="Posterama" panose="020B0504020200020000" pitchFamily="34" charset="0"/>
            </a:endParaRPr>
          </a:p>
          <a:p>
            <a:pPr marL="571500" indent="-571500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4000" dirty="0">
              <a:latin typeface="Montserrat" pitchFamily="2" charset="77"/>
              <a:cs typeface="Posterama" panose="020B0504020200020000" pitchFamily="34" charset="0"/>
            </a:endParaRPr>
          </a:p>
          <a:p>
            <a:pPr marL="571500" indent="-571500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4000" dirty="0">
                <a:latin typeface="Montserrat" pitchFamily="2" charset="77"/>
                <a:cs typeface="Posterama" panose="020B0504020200020000" pitchFamily="34" charset="0"/>
              </a:rPr>
              <a:t>Integrated housing system with a </a:t>
            </a:r>
            <a:r>
              <a:rPr lang="en-US" sz="4000" b="1" dirty="0">
                <a:latin typeface="Montserrat" pitchFamily="2" charset="77"/>
                <a:cs typeface="Posterama" panose="020B0504020200020000" pitchFamily="34" charset="0"/>
              </a:rPr>
              <a:t>single point of entry</a:t>
            </a:r>
          </a:p>
          <a:p>
            <a:pPr marL="571500" indent="-571500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4000" i="0" u="none" strike="noStrike" dirty="0">
              <a:effectLst/>
              <a:latin typeface="Montserrat" pitchFamily="2" charset="77"/>
              <a:cs typeface="Posterama" panose="020B0504020200020000" pitchFamily="34" charset="0"/>
            </a:endParaRPr>
          </a:p>
          <a:p>
            <a:pPr marL="571500" indent="-571500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4000" dirty="0">
                <a:latin typeface="Montserrat" pitchFamily="2" charset="77"/>
                <a:cs typeface="Posterama" panose="020B0504020200020000" pitchFamily="34" charset="0"/>
              </a:rPr>
              <a:t>Prioritized </a:t>
            </a:r>
            <a:r>
              <a:rPr lang="en-US" sz="4000" b="1" dirty="0">
                <a:latin typeface="Montserrat" pitchFamily="2" charset="77"/>
                <a:cs typeface="Posterama" panose="020B0504020200020000" pitchFamily="34" charset="0"/>
              </a:rPr>
              <a:t>infrastructure investment</a:t>
            </a:r>
            <a:endParaRPr lang="en-US" sz="4000" b="1" i="0" u="none" strike="noStrike" dirty="0">
              <a:effectLst/>
              <a:latin typeface="Montserrat" pitchFamily="2" charset="77"/>
              <a:cs typeface="Posterama" panose="020B0504020200020000" pitchFamily="34" charset="0"/>
            </a:endParaRPr>
          </a:p>
          <a:p>
            <a:pPr rtl="0" fontAlgn="base">
              <a:spcBef>
                <a:spcPts val="0"/>
              </a:spcBef>
              <a:spcAft>
                <a:spcPts val="0"/>
              </a:spcAft>
            </a:pPr>
            <a:r>
              <a:rPr lang="en-US" b="0" i="0" u="none" strike="noStrike" dirty="0">
                <a:effectLst/>
                <a:latin typeface="Avenir Next" panose="020B0503020202020204" pitchFamily="34" charset="0"/>
              </a:rPr>
              <a:t> </a:t>
            </a:r>
            <a:endParaRPr lang="en-US" dirty="0">
              <a:latin typeface="Avenir Next" panose="020B0503020202020204" pitchFamily="34" charset="0"/>
            </a:endParaRPr>
          </a:p>
          <a:p>
            <a:endParaRPr lang="en-US" dirty="0"/>
          </a:p>
        </p:txBody>
      </p:sp>
      <p:pic>
        <p:nvPicPr>
          <p:cNvPr id="8" name="Picture 2" descr="Vienna for Answers to Our Housing Crisis">
            <a:extLst>
              <a:ext uri="{FF2B5EF4-FFF2-40B4-BE49-F238E27FC236}">
                <a16:creationId xmlns:a16="http://schemas.microsoft.com/office/drawing/2014/main" id="{5D3595EF-B5E2-1937-6DE0-CAA50A5191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0" y="715241"/>
            <a:ext cx="8088283" cy="5382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A group of kids riding bikes and scooters in a courtyard&#10;&#10;Description automatically generated">
            <a:extLst>
              <a:ext uri="{FF2B5EF4-FFF2-40B4-BE49-F238E27FC236}">
                <a16:creationId xmlns:a16="http://schemas.microsoft.com/office/drawing/2014/main" id="{C838D7A8-61CA-7D01-918B-46C7162A295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36933" y="6513275"/>
            <a:ext cx="8067350" cy="6495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25504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B5EBC6F-D4F6-BCFA-BCFD-024C355C73DB}"/>
              </a:ext>
            </a:extLst>
          </p:cNvPr>
          <p:cNvSpPr/>
          <p:nvPr/>
        </p:nvSpPr>
        <p:spPr>
          <a:xfrm>
            <a:off x="0" y="0"/>
            <a:ext cx="12752173" cy="13716000"/>
          </a:xfrm>
          <a:prstGeom prst="rect">
            <a:avLst/>
          </a:prstGeom>
          <a:solidFill>
            <a:srgbClr val="BACCD7">
              <a:alpha val="32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0FD245C4-9B05-9CB3-8884-67C78B4498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1129" y="134930"/>
            <a:ext cx="22295392" cy="1840672"/>
          </a:xfrm>
        </p:spPr>
        <p:txBody>
          <a:bodyPr/>
          <a:lstStyle/>
          <a:p>
            <a:r>
              <a:rPr lang="en-US" sz="8800" b="0" dirty="0">
                <a:solidFill>
                  <a:srgbClr val="F76A45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VIENNA HOUSING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8878DEB-951D-40A9-26FC-C71B3F590821}"/>
              </a:ext>
            </a:extLst>
          </p:cNvPr>
          <p:cNvSpPr txBox="1"/>
          <p:nvPr/>
        </p:nvSpPr>
        <p:spPr>
          <a:xfrm>
            <a:off x="1383957" y="3039762"/>
            <a:ext cx="10997513" cy="92025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 fontAlgn="base"/>
            <a:r>
              <a:rPr lang="en-US" sz="4000" b="1" i="0" u="none" strike="noStrike" dirty="0">
                <a:effectLst/>
                <a:latin typeface="Montserrat" pitchFamily="2" charset="77"/>
              </a:rPr>
              <a:t>60% of city residents </a:t>
            </a:r>
            <a:r>
              <a:rPr lang="en-US" sz="4000" b="0" i="0" u="none" strike="noStrike" dirty="0">
                <a:effectLst/>
                <a:latin typeface="Montserrat" pitchFamily="2" charset="77"/>
              </a:rPr>
              <a:t>(1.97 million) live in </a:t>
            </a:r>
            <a:r>
              <a:rPr lang="en-US" sz="4000" b="1" i="0" u="none" strike="noStrike" dirty="0">
                <a:effectLst/>
                <a:latin typeface="Montserrat" pitchFamily="2" charset="77"/>
              </a:rPr>
              <a:t>social housing</a:t>
            </a:r>
            <a:r>
              <a:rPr lang="en-US" sz="4000" b="1" i="0" dirty="0">
                <a:effectLst/>
                <a:latin typeface="Montserrat" pitchFamily="2" charset="77"/>
              </a:rPr>
              <a:t>​</a:t>
            </a:r>
          </a:p>
          <a:p>
            <a:pPr algn="l" rtl="0" fontAlgn="base"/>
            <a:r>
              <a:rPr lang="en-US" sz="4000" b="0" i="0" dirty="0">
                <a:effectLst/>
                <a:latin typeface="Montserrat" pitchFamily="2" charset="77"/>
              </a:rPr>
              <a:t>​</a:t>
            </a:r>
          </a:p>
          <a:p>
            <a:pPr algn="l" rtl="0" fontAlgn="base"/>
            <a:r>
              <a:rPr lang="en-US" sz="4000" b="0" i="0" u="none" strike="noStrike" dirty="0">
                <a:effectLst/>
                <a:latin typeface="Montserrat" pitchFamily="2" charset="77"/>
              </a:rPr>
              <a:t>Spend average of</a:t>
            </a:r>
            <a:r>
              <a:rPr lang="en-US" sz="4000" b="1" i="0" u="none" strike="noStrike" dirty="0">
                <a:effectLst/>
                <a:latin typeface="Montserrat" pitchFamily="2" charset="77"/>
              </a:rPr>
              <a:t> 27% of their household income</a:t>
            </a:r>
            <a:r>
              <a:rPr lang="en-US" sz="4000" b="0" i="0" u="none" strike="noStrike" dirty="0">
                <a:effectLst/>
                <a:latin typeface="Montserrat" pitchFamily="2" charset="77"/>
              </a:rPr>
              <a:t> on housing </a:t>
            </a:r>
            <a:r>
              <a:rPr lang="en-US" sz="4000" b="0" i="0" dirty="0">
                <a:effectLst/>
                <a:latin typeface="Montserrat" pitchFamily="2" charset="77"/>
              </a:rPr>
              <a:t>​</a:t>
            </a:r>
          </a:p>
          <a:p>
            <a:pPr algn="l" rtl="0" fontAlgn="base"/>
            <a:r>
              <a:rPr lang="en-US" sz="4000" b="0" i="0" dirty="0">
                <a:effectLst/>
                <a:latin typeface="Montserrat" pitchFamily="2" charset="77"/>
              </a:rPr>
              <a:t>​</a:t>
            </a:r>
          </a:p>
          <a:p>
            <a:pPr algn="l" rtl="0" fontAlgn="base"/>
            <a:r>
              <a:rPr lang="en-US" sz="4000" b="0" i="0" dirty="0">
                <a:effectLst/>
                <a:latin typeface="Montserrat" pitchFamily="2" charset="77"/>
              </a:rPr>
              <a:t>​</a:t>
            </a:r>
            <a:r>
              <a:rPr lang="en-US" sz="4000" b="0" i="0" u="none" strike="noStrike" dirty="0">
                <a:effectLst/>
                <a:latin typeface="Montserrat" pitchFamily="2" charset="77"/>
              </a:rPr>
              <a:t>Effectively no homelessness, </a:t>
            </a:r>
            <a:r>
              <a:rPr lang="en-US" sz="4000" b="1" i="0" u="none" strike="noStrike" dirty="0">
                <a:effectLst/>
                <a:latin typeface="Montserrat" pitchFamily="2" charset="77"/>
              </a:rPr>
              <a:t>no housing insecurity</a:t>
            </a:r>
            <a:r>
              <a:rPr lang="en-US" sz="4000" b="1" i="0" dirty="0">
                <a:effectLst/>
                <a:latin typeface="Montserrat" pitchFamily="2" charset="77"/>
              </a:rPr>
              <a:t>​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endParaRPr lang="en-US" sz="4000" b="0" i="0" dirty="0">
              <a:effectLst/>
              <a:latin typeface="Montserrat" pitchFamily="2" charset="77"/>
            </a:endParaRPr>
          </a:p>
          <a:p>
            <a:pPr algn="l" rtl="0" fontAlgn="base"/>
            <a:r>
              <a:rPr lang="en-US" sz="4000" b="0" i="0" u="none" strike="noStrike" dirty="0">
                <a:effectLst/>
                <a:latin typeface="Montserrat" pitchFamily="2" charset="77"/>
              </a:rPr>
              <a:t>New construction, in-fill and housing preservation elements</a:t>
            </a:r>
          </a:p>
          <a:p>
            <a:pPr algn="l" rtl="0" fontAlgn="base"/>
            <a:endParaRPr lang="en-US" sz="4000" dirty="0">
              <a:latin typeface="Montserrat" pitchFamily="2" charset="77"/>
            </a:endParaRPr>
          </a:p>
          <a:p>
            <a:pPr algn="l" rtl="0" fontAlgn="base"/>
            <a:r>
              <a:rPr lang="en-US" sz="4000" b="0" i="0" u="none" strike="noStrike" dirty="0">
                <a:effectLst/>
                <a:latin typeface="Montserrat" pitchFamily="2" charset="77"/>
              </a:rPr>
              <a:t>10-year path to </a:t>
            </a:r>
            <a:r>
              <a:rPr lang="en-US" sz="4000" b="1" i="0" u="none" strike="noStrike" dirty="0">
                <a:effectLst/>
                <a:latin typeface="Montserrat" pitchFamily="2" charset="77"/>
              </a:rPr>
              <a:t>homeownership</a:t>
            </a:r>
            <a:r>
              <a:rPr lang="en-US" sz="4000" b="1" i="0" dirty="0">
                <a:effectLst/>
                <a:latin typeface="Montserrat" pitchFamily="2" charset="77"/>
              </a:rPr>
              <a:t>​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endParaRPr lang="en-US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l"/>
            <a:endParaRPr lang="en-US" dirty="0"/>
          </a:p>
        </p:txBody>
      </p:sp>
      <p:pic>
        <p:nvPicPr>
          <p:cNvPr id="33794" name="Picture 2">
            <a:extLst>
              <a:ext uri="{FF2B5EF4-FFF2-40B4-BE49-F238E27FC236}">
                <a16:creationId xmlns:a16="http://schemas.microsoft.com/office/drawing/2014/main" id="{8062EA67-DF3E-B7DD-3189-A70838763E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78452" y="4231315"/>
            <a:ext cx="6911613" cy="5934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6" name="Picture 4">
            <a:extLst>
              <a:ext uri="{FF2B5EF4-FFF2-40B4-BE49-F238E27FC236}">
                <a16:creationId xmlns:a16="http://schemas.microsoft.com/office/drawing/2014/main" id="{3D1489E7-C1B3-BFA7-46C3-A94371BD9F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60485" y="889255"/>
            <a:ext cx="4153673" cy="4278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8" name="Picture 6">
            <a:extLst>
              <a:ext uri="{FF2B5EF4-FFF2-40B4-BE49-F238E27FC236}">
                <a16:creationId xmlns:a16="http://schemas.microsoft.com/office/drawing/2014/main" id="{F951A660-D06F-7A7D-8266-D78815F581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84138" y="9509400"/>
            <a:ext cx="5972003" cy="3872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964779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1_Office Theme">
  <a:themeElements>
    <a:clrScheme name="Blue Warm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BACCD7">
            <a:alpha val="32000"/>
          </a:srgbClr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15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 algn="l"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3b491f61-5de9-4df1-928b-78bcc6f30c46" xsi:nil="true"/>
    <lcf76f155ced4ddcb4097134ff3c332f xmlns="6d5144b3-4d93-41e8-bad3-f6bd0215dd92">
      <Terms xmlns="http://schemas.microsoft.com/office/infopath/2007/PartnerControls"/>
    </lcf76f155ced4ddcb4097134ff3c332f>
    <SharedWithUsers xmlns="3b491f61-5de9-4df1-928b-78bcc6f30c46">
      <UserInfo>
        <DisplayName>Christina Mun</DisplayName>
        <AccountId>90</AccountId>
        <AccountType/>
      </UserInfo>
      <UserInfo>
        <DisplayName>Rachel Ralston</DisplayName>
        <AccountId>25</AccountId>
        <AccountType/>
      </UserInfo>
      <UserInfo>
        <DisplayName>Anjanette Taylor</DisplayName>
        <AccountId>69</AccountId>
        <AccountType/>
      </UserInfo>
      <UserInfo>
        <DisplayName>Craig Adelman</DisplayName>
        <AccountId>101</AccountId>
        <AccountType/>
      </UserInfo>
      <UserInfo>
        <DisplayName>Jessica Ripper</DisplayName>
        <AccountId>50</AccountId>
        <AccountType/>
      </UserInfo>
      <UserInfo>
        <DisplayName>Stacy Calderon</DisplayName>
        <AccountId>71</AccountId>
        <AccountType/>
      </UserInfo>
      <UserInfo>
        <DisplayName>Jennifer LeSar</DisplayName>
        <AccountId>13</AccountId>
        <AccountType/>
      </UserInfo>
      <UserInfo>
        <DisplayName>Heather Reilly</DisplayName>
        <AccountId>70</AccountId>
        <AccountType/>
      </UserInfo>
      <UserInfo>
        <DisplayName>Julie Warren</DisplayName>
        <AccountId>33</AccountId>
        <AccountType/>
      </UserInfo>
      <UserInfo>
        <DisplayName>Enrique Arcilla</DisplayName>
        <AccountId>257</AccountId>
        <AccountType/>
      </UserInfo>
      <UserInfo>
        <DisplayName>Farzad Mashhood</DisplayName>
        <AccountId>233</AccountId>
        <AccountType/>
      </UserInfo>
      <UserInfo>
        <DisplayName>Aria Pounaki</DisplayName>
        <AccountId>210</AccountId>
        <AccountType/>
      </UserInfo>
      <UserInfo>
        <DisplayName>Pamela Kestner</DisplayName>
        <AccountId>72</AccountId>
        <AccountType/>
      </UserInfo>
    </SharedWithUsers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4209E188C82444583592D251D01FBE4" ma:contentTypeVersion="17" ma:contentTypeDescription="Create a new document." ma:contentTypeScope="" ma:versionID="0b0b082f0641e738acfad7bc4505b8cf">
  <xsd:schema xmlns:xsd="http://www.w3.org/2001/XMLSchema" xmlns:xs="http://www.w3.org/2001/XMLSchema" xmlns:p="http://schemas.microsoft.com/office/2006/metadata/properties" xmlns:ns2="6d5144b3-4d93-41e8-bad3-f6bd0215dd92" xmlns:ns3="3b491f61-5de9-4df1-928b-78bcc6f30c46" targetNamespace="http://schemas.microsoft.com/office/2006/metadata/properties" ma:root="true" ma:fieldsID="7bf97a777af835a7c1b8ad7aa179d347" ns2:_="" ns3:_="">
    <xsd:import namespace="6d5144b3-4d93-41e8-bad3-f6bd0215dd92"/>
    <xsd:import namespace="3b491f61-5de9-4df1-928b-78bcc6f30c4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d5144b3-4d93-41e8-bad3-f6bd0215dd9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15" nillable="true" ma:taxonomy="true" ma:internalName="lcf76f155ced4ddcb4097134ff3c332f" ma:taxonomyFieldName="MediaServiceImageTags" ma:displayName="Image Tags" ma:readOnly="false" ma:fieldId="{5cf76f15-5ced-4ddc-b409-7134ff3c332f}" ma:taxonomyMulti="true" ma:sspId="bb847985-2554-471e-9e39-23bf73a463f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2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2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b491f61-5de9-4df1-928b-78bcc6f30c46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6" nillable="true" ma:displayName="Taxonomy Catch All Column" ma:hidden="true" ma:list="{fe951e55-6d0b-431b-a9bc-0c09d0accd71}" ma:internalName="TaxCatchAll" ma:showField="CatchAllData" ma:web="3b491f61-5de9-4df1-928b-78bcc6f30c4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AE4A995-7775-44B9-9F49-038F4F9AF3E2}">
  <ds:schemaRefs>
    <ds:schemaRef ds:uri="http://purl.org/dc/elements/1.1/"/>
    <ds:schemaRef ds:uri="http://schemas.microsoft.com/office/infopath/2007/PartnerControls"/>
    <ds:schemaRef ds:uri="http://schemas.microsoft.com/office/2006/documentManagement/types"/>
    <ds:schemaRef ds:uri="http://www.w3.org/XML/1998/namespace"/>
    <ds:schemaRef ds:uri="http://schemas.microsoft.com/office/2006/metadata/properties"/>
    <ds:schemaRef ds:uri="5ed92abd-e17b-497a-9f55-c232490f81b7"/>
    <ds:schemaRef ds:uri="http://schemas.openxmlformats.org/package/2006/metadata/core-properties"/>
    <ds:schemaRef ds:uri="http://purl.org/dc/terms/"/>
    <ds:schemaRef ds:uri="86eb3efc-5077-4613-9eef-22c6c6bb2454"/>
    <ds:schemaRef ds:uri="http://purl.org/dc/dcmitype/"/>
    <ds:schemaRef ds:uri="3b491f61-5de9-4df1-928b-78bcc6f30c46"/>
    <ds:schemaRef ds:uri="6d5144b3-4d93-41e8-bad3-f6bd0215dd92"/>
  </ds:schemaRefs>
</ds:datastoreItem>
</file>

<file path=customXml/itemProps2.xml><?xml version="1.0" encoding="utf-8"?>
<ds:datastoreItem xmlns:ds="http://schemas.openxmlformats.org/officeDocument/2006/customXml" ds:itemID="{641ECE06-D012-42C1-8B69-82B0B912374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F7FDCE2-44E9-482F-AF94-D8DBBF0FB37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d5144b3-4d93-41e8-bad3-f6bd0215dd92"/>
    <ds:schemaRef ds:uri="3b491f61-5de9-4df1-928b-78bcc6f30c4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17199</TotalTime>
  <Words>789</Words>
  <Application>Microsoft Office PowerPoint</Application>
  <PresentationFormat>Custom</PresentationFormat>
  <Paragraphs>185</Paragraphs>
  <Slides>20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9" baseType="lpstr">
      <vt:lpstr>Arial</vt:lpstr>
      <vt:lpstr>Avenir Next</vt:lpstr>
      <vt:lpstr>Calibri</vt:lpstr>
      <vt:lpstr>Calibri Light</vt:lpstr>
      <vt:lpstr>Google Sans</vt:lpstr>
      <vt:lpstr>Montserrat</vt:lpstr>
      <vt:lpstr>Montserrat Light</vt:lpstr>
      <vt:lpstr>Posterama</vt:lpstr>
      <vt:lpstr>1_Office Theme</vt:lpstr>
      <vt:lpstr>PowerPoint Presentation</vt:lpstr>
      <vt:lpstr>PowerPoint Presentation</vt:lpstr>
      <vt:lpstr>PowerPoint Presentation</vt:lpstr>
      <vt:lpstr>PowerPoint Presentation</vt:lpstr>
      <vt:lpstr>WHAT IS SOCIAL HOUSING?</vt:lpstr>
      <vt:lpstr>PowerPoint Presentation</vt:lpstr>
      <vt:lpstr>VIENNA STATISTICS</vt:lpstr>
      <vt:lpstr>VIENNA’S HOUSING </vt:lpstr>
      <vt:lpstr>VIENNA HOUSING</vt:lpstr>
      <vt:lpstr>5P FRAMEWORK: PRODUCE</vt:lpstr>
      <vt:lpstr>HOUSING TYPES IN VIENNA</vt:lpstr>
      <vt:lpstr>5P FRAMEWORK: PRESERVE</vt:lpstr>
      <vt:lpstr>5P FRAMEWORK: PROMOTE</vt:lpstr>
      <vt:lpstr>5P FRAMEWORK: PROTECT</vt:lpstr>
      <vt:lpstr>5P FRAMEWORK: PREVENT</vt:lpstr>
      <vt:lpstr>GPLA VIENNA FIELD STUDY</vt:lpstr>
      <vt:lpstr>LESSONS LEARNED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Anjanette Taylor</dc:creator>
  <cp:keywords/>
  <dc:description/>
  <cp:lastModifiedBy>Molly Bowers</cp:lastModifiedBy>
  <cp:revision>260</cp:revision>
  <cp:lastPrinted>2024-06-04T22:49:49Z</cp:lastPrinted>
  <dcterms:created xsi:type="dcterms:W3CDTF">2014-11-12T21:47:38Z</dcterms:created>
  <dcterms:modified xsi:type="dcterms:W3CDTF">2024-12-17T18:36:27Z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0x0101004F5E6EF4E267B64397E2C70E3833EFE8</vt:lpwstr>
  </property>
  <property fmtid="{D5CDD505-2E9C-101B-9397-08002B2CF9AE}" pid="3" name="MediaServiceImageTags">
    <vt:lpwstr/>
  </property>
  <property fmtid="{D5CDD505-2E9C-101B-9397-08002B2CF9AE}" pid="4" name="ComplianceAssetId">
    <vt:lpwstr/>
  </property>
  <property fmtid="{D5CDD505-2E9C-101B-9397-08002B2CF9AE}" pid="5" name="_ExtendedDescription">
    <vt:lpwstr/>
  </property>
  <property fmtid="{D5CDD505-2E9C-101B-9397-08002B2CF9AE}" pid="6" name="_activity">
    <vt:lpwstr>{"FileActivityType":"9","FileActivityTimeStamp":"2023-06-12T21:11:34.313Z","FileActivityUsersOnPage":[{"DisplayName":"Christina Mun","Id":"christina@lesarholdings.com"}],"FileActivityNavigationId":null}</vt:lpwstr>
  </property>
  <property fmtid="{D5CDD505-2E9C-101B-9397-08002B2CF9AE}" pid="7" name="TriggerFlowInfo">
    <vt:lpwstr/>
  </property>
</Properties>
</file>